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56" r:id="rId2"/>
    <p:sldId id="257" r:id="rId3"/>
    <p:sldId id="265" r:id="rId4"/>
    <p:sldId id="267" r:id="rId5"/>
    <p:sldId id="266" r:id="rId6"/>
    <p:sldId id="268" r:id="rId7"/>
    <p:sldId id="269" r:id="rId8"/>
    <p:sldId id="258" r:id="rId9"/>
    <p:sldId id="259" r:id="rId10"/>
    <p:sldId id="261" r:id="rId11"/>
    <p:sldId id="285" r:id="rId12"/>
    <p:sldId id="263" r:id="rId13"/>
    <p:sldId id="264" r:id="rId14"/>
    <p:sldId id="286" r:id="rId15"/>
    <p:sldId id="287" r:id="rId16"/>
    <p:sldId id="298" r:id="rId17"/>
    <p:sldId id="288" r:id="rId18"/>
    <p:sldId id="289" r:id="rId19"/>
    <p:sldId id="270" r:id="rId20"/>
    <p:sldId id="271" r:id="rId21"/>
    <p:sldId id="274" r:id="rId22"/>
    <p:sldId id="273" r:id="rId23"/>
    <p:sldId id="276" r:id="rId24"/>
    <p:sldId id="278" r:id="rId25"/>
    <p:sldId id="279" r:id="rId26"/>
    <p:sldId id="280" r:id="rId27"/>
    <p:sldId id="277" r:id="rId28"/>
    <p:sldId id="272" r:id="rId29"/>
    <p:sldId id="291" r:id="rId30"/>
    <p:sldId id="292" r:id="rId31"/>
    <p:sldId id="295" r:id="rId3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1437" autoAdjust="0"/>
  </p:normalViewPr>
  <p:slideViewPr>
    <p:cSldViewPr snapToGrid="0" snapToObjects="1">
      <p:cViewPr varScale="1">
        <p:scale>
          <a:sx n="134" d="100"/>
          <a:sy n="134" d="100"/>
        </p:scale>
        <p:origin x="-648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handoutMaster" Target="handoutMasters/handout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C1F07-E5F6-4F48-8D06-203988F6F404}" type="datetimeFigureOut">
              <a:rPr lang="en-US" smtClean="0"/>
              <a:t>4/13/15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098E8-4767-B147-A4BC-3D4AEAB03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9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4-08T18:06:27.913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22212 4207 512,'0'-14'0,"-14"14"0,1-12 0,-1 12 0,1-14 0,13 1 0,-13 0 0,13-1 0,0 14 0,0-13 0,0 0 0,0 13 0,0-13 0,13-1 0,0 1 0,1 13 0,13 0 0,-1 0 0,0 0 0,14 0 0,-14 13 0,27 1 0,-13-14 0,0 13 0,13 0 0,-1 0 0,2 1 0,-15-1 0,14 14 0,0-15 0,0 28 0,-13-26 0,12 25 0,-12-26 0,-14 14 0,15-1 0,-28-12 0,0-1 0,13-1 0,-12 2 0,-1-14 0,-13 13 0,0-13 0,0 0 0,0 0 0,0 0 0,0-13 0,0 13 0,0-14 0,-13-11 0,13 11 0,-14-26 0,1 27 0,0-13 0,13 0 0,0 12 0,0 14 0,0-13 0,13 26 0,-13-13 0,13 14 0,14-1 0,-14 0 0,0 13 0,13 1 0,-12-1 0,-1 1 0,0-1 0,1-13 0,-14 14 0,0-14 0,0 14 0,-14-14 0,-12 0 0,-1 1 0,1-14 0,-14 12 0,-12-12 0,11-12 0,-11-2 0,12 14 0,-13-13 0,13 0 0,-13-1 0,27 14 0,-13-13 0,39 13 0,-27 0 0</inkml:trace>
  <inkml:trace contextRef="#ctx0" brushRef="#br0" timeOffset="807">20769 4485 512,'-13'0'0,"13"0"0,-13-14 0,13 1 0,-13 0 0,13 13 0,0-27 0,0 14 0,0-1 0,0-11 0,0-2 0,13 14 0,0-14 0,13 14 0,1 0 0,0-13 0,-1 12 0,14 14 0,-14-13 0,14 13 0,13 0 0,-13 0 0,-1 13 0,1 1 0,-14-1 0,14 13 0,-13 0 0,-14 14 0,0-13 0,-13-1 0,0 14 0,-13-14 0,0 1 0,0 0 0,-15-2 0,-11-11 0,12-1 0,1 0 0,-13-13 0,12 0 0,14 14 0,0-14 0,-1-14 0,14 14 0,0-13 0,14 0 0,-1 13 0,13-14 0,1 1 0,12 13 0,1 0 0,-1 0 0,2 0 0,-2 0 0,1 13 0,-1-13 0,1 0 0,-13 0 0,-14 0 0,-13 0 0,13 0 0</inkml:trace>
  <inkml:trace contextRef="#ctx0" brushRef="#br0" timeOffset="1323">21471 3995 512,'-14'0'0,"1"0"0,0 0 0,0 0 0,0 0 0,-14 13 0,13 1 0,1-1 0,0 0 0,0 13 0,0-12 0,0 12 0,13-13 0,0 14 0,0-14 0,0 1 0,13-2 0,0 2 0,0-14 0,13 13 0,15-13 0,-15 0 0,14 13 0,-1 1 0,1-14 0,-1 13 0,2 13 0,-28-13 0,13 0 0,-13 14 0,-13-14 0,0 1 0,0-1 0,0-1 0,-13 2 0,0-1 0,-13-13 0,12 0 0,1 0 0,13 0 0,-14 0 0</inkml:trace>
  <inkml:trace contextRef="#ctx0" brushRef="#br0" timeOffset="2105">21802 3863 512,'0'-14'0,"0"14"0,0 0 0,0 0 0,0 0 0,-14 0 0,14 0 0,-13 14 0,-1-1 0,1 13 0,0 1 0,0 0 0,13-1 0,0 14 0,13-1 0,0-12 0,0-1 0,14 1 0,0-1 0,-14-12 0,13-14 0,1 12 0,-14-24 0,13 12 0,-13-14 0,1 1 0,-1-14 0,0 14 0,-13-13 0,0-1 0,0 14 0,-13-13 0,0 12 0,-1 1 0,1 0 0,13 13 0,-13-14 0,13 14 0,-13 0 0,13 0 0,0 14 0,-13-14 0,13 0 0,0 13 0,13-13 0,-13 13 0,0 1 0,13-14 0,0 13 0,-13 0 0,13-13 0,-13 0 0,14 0 0,-1 13 0,0-13 0,14 0 0,-14 0 0,0 0 0,-13 0 0,14 13 0,-1 1 0,0-1 0,-13-13 0,0 13 0,13 0 0,-13 1 0,13-1 0,-13-13 0,0 0 0,14 0 0,-14 0 0,0 0 0,0 0 0</inkml:trace>
  <inkml:trace contextRef="#ctx0" brushRef="#br0" timeOffset="2887">22212 4022 512,'0'0'0,"0"0"0,0-14 0,-27 14 0,27-13 0,-14 0 0,-12-1 0,13-12 0,0 0 0,-14-1 0,1 1 0,13-1 0,-14 1 0,27-1 0,-13 1 0,13 13 0,13 0 0,-13-1 0,14 1 0,12 0 0,0 0 0,1 13 0,-14 0 0,0 13 0,0-13 0,0 13 0,-13 0 0,0 1 0,-13-1 0,0 13 0,-13-13 0,13 1 0,-1-14 0,1 13 0,0-13 0,13 0 0,0 0 0,0 0 0,0 0 0,26 0 0,1-13 0,-1 13 0,14 0 0,0 0 0,-1 0 0,1 13 0,-14 0 0,1 13 0,-14-12 0,-13-1 0,-13 13 0,0-12 0,-14 12 0,1 0 0,-14-12 0,1 12 0,-15-12 0,15-1 0,-1 13 0,1-13 0,39-13 0,-14 27 0</inkml:trace>
  <inkml:trace contextRef="#ctx0" brushRef="#br0" timeOffset="67259">21616 3214 512,'0'0'0,"0"0"0,0 0 0,0-13 0,0 13 0,14-13 0,-14 0 0,13 0 0,13-1 0,0 1 0,1 0 0,12-1 0,15 14 0,-1 0 0,-1 0 0,14 14 0,1-1 0,-1-13 0,13 13 0,-13 1 0,14-14 0,-1 13 0,-13-13 0,13 0 0,-12 0 0,-1 0 0,13 0 0,-12 0 0,-2-13 0,15 13 0,-14 0 0,0 0 0,14-14 0,-14 14 0,13-13 0,-12 13 0,12 0 0,-13-13 0,0-1 0,13 1 0,-26 13 0,14-13 0,12 0 0,-79 13 0,52 0 0</inkml:trace>
  <inkml:trace contextRef="#ctx0" brushRef="#br0" timeOffset="205396">8572 4220 512,'0'0'0,"0"0"0,0 0 0,0 0 0,0 27 0,0-14 0,-13 26 0,13 1 0,0 0 0,0 12 0,0 15 0,13-1 0,-13 13 0,0-13 0,13 14 0,-13-1 0,13 13 0,1 1 0,-14 0 0,13 0 0,-13-14 0,0 13 0,13-12 0,-13-14 0,14 0 0,-14-13 0,13-13 0,-13-1 0,13 1 0,-13-13 0,13-14 0,-13 0 0,13-13 0,-13 0 0,0 0 0,14 0 0,-14-13 0,0 13 0,0-13 0,0 13 0,-14-13 0,14 13 0,-13-14 0,0 14 0,-13 0 0,-1 0 0,0 0 0,-12 0 0,-14 0 0,-13 14 0,-1-14 0,-12 0 0,0 0 0,-14 0 0,-12 0 0,-1 0 0,0 0 0,-13 0 0,-1-14 0,2 14 0,-15 0 0,14 0 0,0-13 0,0 13 0,0 0 0,26-13 0,-12 26 0,25-26 0,14 13 0,13 0 0,0 0 0,27 0 0,12 0 0,14-14 0,0 14 0,0 0 0,0 0 0,27 0 0,-14 0 0,14 0 0,-14 0 0,0-13 0,-13 13 0,0 0 0,0 0 0,0 0 0,0 0 0,0-13 0,0 0 0,-13 0 0,-13-14 0,-1-26 0,-13 0 0,-12 1 0,12-15 0,-13 1 0,0-13 0,0 13 0,14-1 0,-1 1 0,0 13 0,27 0 0,-14 1 0,27-2 0,0 15 0,0-14 0,13 0 0,1 13 0,25 0 0,-12 1 0,26-1 0,13 0 0,-13 1 0,13-1 0,26 14 0,-12-1 0,-1-12 0,0 26 0,14-14 0,-14 14 0,15-1 0,-2 1 0,1 0 0,-1 0 0,14 0 0,0 0 0,-13 13 0,12-14 0,1 14 0,13 14 0,0-14 0,1 0 0,-2 0 0,15 13 0,-15 0 0,2 0 0,-15 13 0,1-12 0,-13 12 0,-27-12 0,0-1 0,-66-13 0,40 12 0</inkml:trace>
  <inkml:trace contextRef="#ctx0" brushRef="#br0" timeOffset="209998">6641 6191 512,'0'0'0,"0"0"0,0 0 0,0 0 0,0 0 0,0 0 0,0 0 0,0 0 0,0 0 0,0 0 0,-13 0 0,13 13 0,-13-13 0,-15 13 0,15-13 0,0 14 0,0-1 0,-13 14 0,12-14 0,1 0 0,13 1 0,0-2 0,0 15 0,13-14 0,-13 0 0,27 1 0,-14-1 0,13-13 0,1 0 0,0 0 0,-1 0 0,0 0 0,14-13 0,-14-1 0,-13 1 0,-13 13 0,14-13 0</inkml:trace>
  <inkml:trace contextRef="#ctx0" brushRef="#br0" timeOffset="210588">6786 6191 512,'-13'0'0,"13"13"0,-14 0 0,1 1 0,13-1 0,0 0 0,0 14 0,0-14 0,0 1 0,13-2 0,1 1 0,12 1 0,1-14 0,-14 0 0,1 0 0,12 0 0,-13-14 0,0 1 0,0 1 0,-13-2 0,0 1 0,-13 0 0,13-14 0,-13 14 0,0-1 0,-13 1 0,26 0 0,-14 13 0,14-14 0,0 2 0,0 12 0,14 0 0,-14 0 0,26 0 0,-13 0 0,0 0 0,0 12 0,1 2 0,-14-14 0,13 0 0,-13 13 0,0 0 0,13 14 0,-13-14 0,13 14 0,-13-14 0,13 13 0,-13-13 0,0-13 0,13 14 0,-13-14 0,0-14 0,0 1 0,0 13 0,0-12 0</inkml:trace>
  <inkml:trace contextRef="#ctx0" brushRef="#br0" timeOffset="210772">6945 6072 512,'0'0'0,"0"-13"0,0 0 0,13 13 0,-13-14 0,0 14 0,13 0 0,0 0 0,0 14 0,1-1 0,13 0 0,-27-13 0,13 14 0</inkml:trace>
  <inkml:trace contextRef="#ctx0" brushRef="#br0" timeOffset="211137">7117 6191 512,'13'13'0,"0"14"0,-13-1 0,0 1 0,13-14 0,-13 13 0,0-26 0,0 13 0,0 1 0,0-14 0,0 0 0,0 0 0,0 0 0,14-14 0,-14 1 0,0-13 0,0 0 0,13 12 0,-13-12 0,13 12 0,-13 1 0,14 13 0,-1 0 0,-13 0 0,13 0 0,-13 13 0,13 1 0,1 12 0,-1 1 0,-13 0 0,13-2 0,-13-11 0,13-1 0,-13 0 0,0 1 0,0-14 0,0 0 0,0 0 0,13-14 0,-13-12 0,0 26 0,13-14 0</inkml:trace>
  <inkml:trace contextRef="#ctx0" brushRef="#br0" timeOffset="211670">7435 5992 512,'0'-13'0,"0"40"0,0-27 0,0 13 0,13 27 0,0-1 0,0 1 0,0-1 0,1 1 0,-1 0 0,-13-13 0,13-14 0,-13 1 0,0-2 0,13-12 0,-13 0 0,0-12 0,0-2 0,26 1 0,-12 0 0,-1-14 0,1 14 0,-1-1 0,0 14 0,13-13 0,1 26 0,-1-13 0,1 14 0,-14-1 0,0 14 0,-13-14 0,0 0 0,0 13 0,-13-13 0,0 14 0,-14-14 0,14 1 0,-13-1 0,-1-13 0,1 13 0,-1-13 0,14-13 0,-14 13 0,14-13 0,13-1 0,0 1 0,26 0 0,-26 13 0,14-14 0</inkml:trace>
  <inkml:trace contextRef="#ctx0" brushRef="#br0" timeOffset="212153">7937 6191 512,'0'0'0,"0"0"0,-13 13 0,0 0 0,13 14 0,-14-14 0,1 14 0,13 0 0,0-2 0,13-11 0,1-1 0,-14 0 0,13 1 0,0-14 0,-13 0 0,13 0 0,0-14 0,1-12 0,-1 12 0,1-11 0,-1-2 0,-13 14 0,0-14 0,13 14 0,-13-1 0,0 1 0,0 13 0,0 0 0,0 0 0,0 13 0,13 1 0,-13 12 0,13-12 0,1 12 0,-1 0 0,0-13 0,-13 1 0,0-1 0,13 0 0,-13-13 0,0 0 0,0 0 0,13-13 0,-13 0 0,0 13 0,0-14 0</inkml:trace>
  <inkml:trace contextRef="#ctx0" brushRef="#br0" timeOffset="212934">8228 6138 512,'0'0'0,"0"0"0,0 0 0,0 0 0,-13 14 0,0-1 0,13 13 0,-14-13 0,1 0 0,13 1 0,0 12 0,0-26 0,0 14 0,13-1 0,1-13 0,-1 13 0,0-13 0,14 14 0,-14-14 0,13 12 0,-13 1 0,14-13 0,-27 14 0,13-1 0,-13 0 0,0 1 0,-13-1 0,13 0 0,-13-13 0,-14 13 0,14 0 0,-13-13 0,-1 0 0,27-13 0,-13 13 0,0-13 0,13 13 0,0-26 0,13 12 0,0 1 0,1 0 0,12-1 0,-13 1 0,13 13 0,1-12 0,-1-2 0,1 1 0,0 0 0,-14-1 0,13-12 0,-13 12 0,14 1 0,-27 0 0,13-1 0,-13 2 0,-13-1 0,0 13 0,-1 0 0,1 0 0,-13 13 0,0-1 0,12 2 0,0 12 0,1-12 0,0 12 0,13-12 0,0 12 0,13-12 0,0 11 0,1-11 0,13-1 0,-1 0 0,0 1 0,14-14 0,-14 0 0,1 13 0,12-13 0,-25 13 0,-1-13 0,-13 0 0,0 13 0,0-13 0,-13 13 0</inkml:trace>
  <inkml:trace contextRef="#ctx0" brushRef="#br0" timeOffset="213974">7263 6853 512,'0'0'0,"0"0"0,0 0 0,0 0 0,-14 13 0,1-13 0,0 13 0,13 0 0,-13 14 0,-1-1 0,14-13 0,0 14 0,14-1 0,-1 1 0,0-1 0,14 1 0,-1-14 0,0 0 0,14 0 0,-1 1 0,15-1 0,-1-13 0,12 0 0,2 0 0,-1 0 0,13-13 0,-12 13 0,25-14 0,-25 1 0,-1 13 0,13-13 0,-13 13 0,0-13 0,-13 13 0,0-13 0,-13-1 0,-1 14 0,-12-13 0,-1 13 0,-13 0 0,-13-13 0,0 13 0,0 0 0,0-14 0,0 14 0,-13-13 0,-13 13 0,13-13 0,-14 0 0,1-1 0,0 1 0,-2 0 0,2-13 0,0 12 0,-1 1 0,14 0 0,0 0 0,-13 13 0,26 0 0,0 0 0,0 0 0,0 0 0,26 26 0,0-13 0,1 1 0,12-1 0,2 13 0,11-13 0,-12 1 0,-1 12 0,1-13 0,0 1 0,-27-1 0,0 0 0,1 1 0,-28-1 0,1 0 0,0 0 0,-27 0 0,0 1 0,1-1 0,-14 0 0,0 0 0,13-13 0,0 27 0,1-14 0,-1 0 0,27 0 0,0 1 0,13-14 0,0 0 0,0 13 0</inkml:trace>
  <inkml:trace contextRef="#ctx0" brushRef="#br0" timeOffset="217019">9088 6786 512,'0'0'0,"-13"0"0,13 0 0,-13 0 0,0 0 0,-1 14 0,1-14 0,0 13 0,-14 0 0,14 14 0,-14-14 0,14 26 0,0-25 0,0 25 0,13-12 0,0-14 0,13 13 0,-13-12 0,13-1 0,0-13 0,-13 13 0,14-13 0,-1 0 0,0-13 0,0 0 0,1-1 0,-14-12 0,13-1 0,-13-12 0,0 12 0,0-12 0,13 26 0,-13-14 0,0 14 0,0 0 0,14 13 0,-14 0 0,0 0 0,0 13 0,13 0 0,0 14 0,0-1 0,-13 0 0,13 1 0,0-1 0,1 1 0,-14-14 0,13 0 0,-13 0 0,13 1 0,-13-14 0,13 0 0,-13 0 0,13-14 0,1-12 0,-1 13 0,-13 13 0,14-27 0</inkml:trace>
  <inkml:trace contextRef="#ctx0" brushRef="#br0" timeOffset="217743">9326 6853 512,'0'0'0,"13"0"0,-13-14 0,0 14 0,0 0 0,0 0 0,-13 0 0,0 0 0,-13 14 0,-1-1 0,1 0 0,13 0 0,-14 14 0,13-14 0,14 13 0,0-13 0,0 1 0,14-1 0,-1-13 0,1 0 0,-1 0 0,0 0 0,0-13 0,14-1 0,-14-12 0,13 0 0,-26-14 0,13 0 0,0 14 0,-13-14 0,0 0 0,0 14 0,0-1 0,-13 14 0,13-13 0,0 26 0,0-13 0,0 13 0,0 0 0,0 13 0,0 0 0,13 0 0,-13 27 0,14-14 0,-1 14 0,0-13 0,1 12 0,-1-12 0,0 12 0,0-12 0,14-1 0,-14-13 0,0 1 0,0-1 0,1-13 0,-14 13 0,13-13 0,-13-13 0,13 13 0,-13 0 0,0 0 0,0 0 0,0-13 0,0 13 0,0-14 0,-13 1 0,13 0 0,-13 0 0,13 0 0,0-14 0,0 1 0,0 13 0,0-14 0,13 1 0,-13 12 0,26 1 0,-13-14 0,14 14 0,0 13 0,-1-13 0,0 0 0,-26 13 0,27 0 0</inkml:trace>
  <inkml:trace contextRef="#ctx0" brushRef="#br0" timeOffset="218101">10266 6575 512,'13'13'0,"-13"-13"0,0 0 0,0 13 0,-13 0 0,-1 14 0,1-1 0,-13-13 0,12 27 0,-12-27 0,-14 27 0,27-27 0,-14 14 0,1-1 0,13-12 0,-13 12 0,12-13 0,14 0 0,0-13 0,0 14 0,14-14 0,-1 0 0,-13 0 0,13 0 0</inkml:trace>
  <inkml:trace contextRef="#ctx0" brushRef="#br0" timeOffset="218301">10279 6905 512,'0'-13'0,"13"13"0,-13 0 0,-13 0 0,0-13 0,-1 0 0,-25 0 0,12-1 0,-26-12 0,13 13 0,-12-14 0,12 14 0,-13-14 0,13 27 0,1-13 0,-1 0 0,40 13 0,-26 0 0</inkml:trace>
  <inkml:trace contextRef="#ctx0" brushRef="#br0" timeOffset="219999">5172 7501 512,'0'13'0,"0"0"0,0 0 0,0 14 0,13 0 0,0 12 0,1 14 0,-1-13 0,14 12 0,-1-12 0,0 14 0,1-15 0,-1 1 0,14-14 0,0 0 0,-14 1 0,1-14 0,12 0 0,-12-13 0,-1 0 0,1-13 0,-1-14 0,1-12 0,-14-1 0,0 0 0,14-12 0,-27 12 0,13-13 0,-13 14 0,0-1 0,0-13 0,0 13 0,0 0 0,-13 14 0,13 0 0,-14-14 0,14 26 0,0 14 0,0-13 0</inkml:trace>
  <inkml:trace contextRef="#ctx0" brushRef="#br0" timeOffset="220738">5966 7647 512,'0'12'0,"0"15"0,0 13 0,0-14 0,13 14 0,-13 0 0,0 0 0,0-15 0,0 2 0,13 0 0,-13-14 0,0 0 0,0 0 0,0-13 0,0 0 0,0 0 0,-13-13 0,0-13 0,13-1 0,-13-13 0,-1 1 0,1-1 0,13 0 0,0 14 0,0 0 0,13-1 0,1 0 0,-1 15 0,13-2 0,1 14 0,0 0 0,-1 14 0,13-2 0,-12 15 0,-1 0 0,1-1 0,-14 0 0,1 14 0,-1-13 0,-13-1 0,0 0 0,0-13 0,-13 14 0,13-27 0,-14 13 0,14-13 0,-13-13 0,13 13 0,13-27 0,-13 27 0,0-13 0</inkml:trace>
  <inkml:trace contextRef="#ctx0" brushRef="#br0" timeOffset="221130">6403 7620 512,'0'0'0,"-14"0"0,14 0 0,-26 13 0,12-13 0,-12 14 0,0-2 0,-1 15 0,14-14 0,0 1 0,0-1 0,13 0 0,0 13 0,13-13 0,13 1 0,1-1 0,-1 0 0,0-13 0,14 27 0,0-14 0,-27 1 0,14-2 0,-14 1 0,0 14 0,-13-14 0,-13 1 0,0 12 0,-14-13 0,1 0 0,-1-13 0,-13 13 0,27-13 0,-13 0 0,13-13 0,13 13 0,0 0 0,0-13 0</inkml:trace>
  <inkml:trace contextRef="#ctx0" brushRef="#br0" timeOffset="222286">6522 7924 512,'13'13'0,"0"-13"0,0 14 0,13-1 0,-12 13 0,0 0 0,-1 1 0,0 0 0,-13 12 0,0-12 0,0-14 0,0 14 0,0-14 0,0-13 0,0 13 0,0-13 0,0-13 0,-13 0 0,13-14 0,-13 0 0,-15-13 0,15 1 0,0-1 0,0 1 0,13-1 0,0 0 0,0 14 0,0 0 0,0-1 0,13 0 0,0 14 0,14 0 0,0 13 0,-14 0 0,13 13 0,1-13 0,-14 27 0,0-1 0,0-12 0,-13 12 0,0 0 0,-13 1 0,0-14 0,0 0 0,-1 14 0,14-27 0,-13 13 0,13-13 0,0 0 0,13-13 0,1 13 0,12-27 0,0 14 0,14 0 0,-13-26 0,-1 25 0,14-26 0,-14 14 0,1-1 0,-14 14 0,-13-13 0,0 13 0,0-1 0,-13 1 0,-1 0 0,-12 13 0,13 13 0,0 0 0,0 14 0,-1-1 0,14 0 0,0 1 0,14 0 0,-1-1 0,0 0 0,0 1 0,13-27 0,1 13 0,-14-13 0,0 0 0,0-13 0,14 13 0,-13-27 0,-1 1 0,0 0 0,0 12 0,0-12 0,14 12 0,-14 1 0,0 0 0,-13 13 0,13 0 0,0 13 0,1 0 0,-1 1 0,0 12 0,-13-12 0,14 12 0,-14-12 0,0 11 0,0-11 0,13-14 0,-13 0 0,0 13 0,0-13 0,0-13 0,0 13 0,0-14 0,13-11 0,-13-2 0,0 14 0,13-1 0,14 1 0,-14 0 0,0 13 0,0 0 0,0 13 0,1 0 0,-1 1 0,0 12 0,0-12 0,0-2 0,-13 15 0,14-14 0,-1 0 0,-13-13 0,0 0 0,14 0 0,-14 0 0,0-13 0,0 0 0,0 13 0,0-27 0</inkml:trace>
  <inkml:trace contextRef="#ctx0" brushRef="#br0" timeOffset="222560">7381 7501 512,'0'0'0,"13"13"0,-13 0 0,14 14 0,13 13 0,-27-1 0,13 1 0,0-14 0,0 14 0,0-1 0,-13-12 0,14 0 0,-1-1 0,-13-12 0,13 11 0,0-11 0,-13-14 0,0 0 0,0 0 0,13 0 0</inkml:trace>
  <inkml:trace contextRef="#ctx0" brushRef="#br0" timeOffset="222787">7527 7765 512,'0'0'0,"-13"0"0,13 0 0,-13 0 0,-14 0 0,1 0 0,13 0 0,-28 0 0,2-13 0,26 13 0,-27 0 0,14 0 0,13-13 0,-14 13 0,27 0 0,-13 0 0</inkml:trace>
  <inkml:trace contextRef="#ctx0" brushRef="#br0" timeOffset="227485">6813 8612 512,'0'0'0,"0"0"0,0 0 0,0 0 0,0 0 0,0 0 0,0 13 0,0 1 0,13 12 0,-13 0 0,13 14 0,1 0 0,-1-1 0,13 14 0,-13-13 0,0 13 0,1-13 0,-1-1 0,0 1 0,0 0 0,-13-14 0,0 1 0,0-14 0,-13 0 0,13 1 0,-13-14 0,13-14 0,-27 14 0,14-26 0,-13-1 0,-14-13 0,27 14 0,-14-14 0,14 1 0,0-1 0,-1 0 0,1 1 0,13-1 0,13 0 0,-13 0 0,14 1 0,12 12 0,1 1 0,-14 13 0,14 0 0,-1-1 0,0 14 0,1 0 0,-1 14 0,-13-1 0,0 13 0,1-13 0,-14 14 0,-14-1 0,1 1 0,0-1 0,-13 1 0,13-1 0,-1-13 0,1 1 0,0-1 0,13-13 0,0 0 0,13 0 0,14-13 0,12 13 0,1-14 0,-13 14 0,25-13 0,1 26 0,-13 1 0,0-1 0,-27 0 0,14 14 0,-14-14 0,0 13 0,-26 14 0,0-14 0,-1 14 0,-12 0 0,-14-14 0,0 14 0,-13-13 0,14-1 0,-1 0 0,-13-12 0,27-1 0,-14-13 0,14 0 0,13-13 0,13-1 0,0-26 0,0 40 0,13-26 0</inkml:trace>
  <inkml:trace contextRef="#ctx0" brushRef="#br0" timeOffset="227786">7249 8506 512,'0'0'0,"14"0"0,-14 13 0,26 0 0,-26 14 0,13 13 0,13 0 0,-12 12 0,-1 1 0,0 0 0,0 0 0,0 0 0,1 0 0,-1-13 0,1-1 0,-14 1 0,0-14 0,13 1 0,-13-14 0,13 1 0,-13-14 0,13 0 0</inkml:trace>
  <inkml:trace contextRef="#ctx0" brushRef="#br0" timeOffset="228194">7646 8837 512,'0'0'0,"0"0"0,0-13 0,0 13 0,-13 13 0,0 0 0,-14 0 0,14 14 0,-1-1 0,-12 14 0,26-14 0,0 1 0,-13-1 0,26 1 0,-13-14 0,13 0 0,0-13 0,14 13 0,0-26 0,-1 13 0,14-13 0,-14-13 0,-13-1 0,1 14 0,-1-27 0,0 14 0,-13 13 0,-13-14 0,0 14 0,-1-14 0,1 14 0,-13 0 0,-1 13 0,1 0 0,0 0 0,12 0 0,14 0 0,-13 0 0</inkml:trace>
  <inkml:trace contextRef="#ctx0" brushRef="#br0" timeOffset="228526">7937 8744 512,'0'0'0,"0"0"0,0 13 0,0-13 0,-13 0 0,0 14 0,-14-1 0,14 13 0,-13 1 0,13-1 0,-1 1 0,1 13 0,13-27 0,0 13 0,13 1 0,1-1 0,12-26 0,0 13 0,1-13 0,-1 0 0,0 0 0,1-13 0,0 0 0,-14-14 0,0 1 0,0 0 0,-13 26 0,14-27 0</inkml:trace>
  <inkml:trace contextRef="#ctx0" brushRef="#br0" timeOffset="228834">8056 8466 512,'0'-13'0,"0"40"0,14 12 0,-1 1 0,-13 0 0,13 13 0,0 0 0,-13-14 0,0 1 0,0 0 0,0-1 0,0-12 0,-13 13 0,13-27 0,-13-13 0,13 13 0,0-26 0,0 13 0,0 0 0</inkml:trace>
  <inkml:trace contextRef="#ctx0" brushRef="#br0" timeOffset="229158">8215 8705 512,'-13'0'0,"26"-14"0,-13 14 0,0 0 0,0 0 0,0 14 0,0-1 0,0 0 0,0 13 0,0 1 0,0-1 0,-13 1 0,13-1 0,13 1 0,-13-14 0,0 0 0,0 1 0,13-14 0,-13 0 0,27 0 0,-14 0 0,26 0 0,-12-14 0,12 14 0,2-13 0,-2 13 0,14-13 0,-27 0 0,27 13 0,-53 0 0,27 0 0</inkml:trace>
  <inkml:trace contextRef="#ctx0" brushRef="#br0" timeOffset="230966">13546 5119 512,'0'0'0,"0"0"0,0 0 0,0 0 0,0 0 0,0-13 0,0 13 0,13-13 0,-13 13 0,13 0 0</inkml:trace>
  <inkml:trace contextRef="#ctx0" brushRef="#br0" timeOffset="231149">14010 5080 512,'0'0'0,"13"0"0,-13 0 0,0 0 0,0 0 0,13 0 0,-13-13 0,13 13 0,-13 0 0,13 0 0</inkml:trace>
  <inkml:trace contextRef="#ctx0" brushRef="#br0" timeOffset="231332">14420 5106 512,'0'0'0,"0"0"0,0 0 0,0 0 0,0 0 0,0 0 0,0 0 0,-13-13 0,13 0 0,0 13 0,0 0 0</inkml:trace>
  <inkml:trace contextRef="#ctx0" brushRef="#br0" timeOffset="231787">15015 4471 512,'0'0'0,"0"14"0,0 12 0,0 13 0,0 15 0,0 11 0,0-11 0,13 25 0,-13-13 0,13 14 0,1-14 0,-1 13 0,-13 0 0,13 1 0,-13-14 0,13 0 0,0 0 0,-13-13 0,0-13 0,0 0 0,0-14 0,13 0 0,-13-12 0,0-14 0,0-27 0,14 14 0,-14 13 0,0-40 0</inkml:trace>
  <inkml:trace contextRef="#ctx0" brushRef="#br0" timeOffset="232794">15002 4379 512,'0'0'0,"0"0"0,0 0 0,13 12 0,13-12 0,14 0 0,13 0 0,13-12 0,13 12 0,14 0 0,-14 0 0,27-13 0,-13 13 0,12 0 0,2 0 0,11-14 0,2 14 0,-1-13 0,-1 13 0,15 0 0,-28 0 0,15 0 0,-1 0 0,-13 0 0,-13 13 0,-1-13 0,-13 0 0,1 0 0,-27 14 0,-1-14 0,-11 0 0,-2 0 0,-26 0 0,0 0 0,-13 13 0,0-13 0,0 0 0,0 0 0,-13 12 0,13 2 0,-13-1 0,0 14 0,13-1 0,-13 14 0,0-1 0,13 15 0,13 11 0,0 15 0,13 0 0,1-1 0,-1 13 0,14 1 0,-14 13 0,27-27 0,-26 14 0,-14-14 0,0 1 0,0-1 0,-13-26 0,0 0 0,-13-14 0,0-12 0,-13 0 0,-1-14 0,-26-13 0,0 0 0,0-13 0,-13-1 0,-13-12 0,-1 12 0,-13 1 0,1-13 0,-14 13 0,1-1 0,-15 14 0,2-13 0,-2 13 0,1 0 0,0 0 0,-13 0 0,12 0 0,-11 13 0,11-13 0,2 14 0,11-14 0,2 13 0,12 0 0,14-13 0,12 13 0,1-13 0,27 13 0,12-13 0,1 14 0,26-14 0,0 0 0</inkml:trace>
  <inkml:trace contextRef="#ctx0" brushRef="#br0" timeOffset="238410">10517 6773 512,'0'0'0,"0"0"0,0 0 0,0 0 0,0-13 0,0 13 0,0 0 0,0 0 0,0-14 0,0 14 0,0 0 0,0 0 0,0 0 0,0 0 0,0 0 0,0 0 0,0 0 0,0 0 0,0 0 0,0 0 0,0 0 0,0 14 0,0-14 0,13 13 0,-13 0 0,13-13 0,0 27 0,14-14 0,0 0 0,-1 14 0,0-14 0,14 13 0,-14 1 0,14-1 0,0 1 0,13-1 0,-14 1 0,14-1 0,1 1 0,12-1 0,-1 1 0,2-14 0,-1 13 0,13 1 0,-12-14 0,12 0 0,-13-13 0,14 0 0,-15 0 0,28 0 0,-14 0 0,1 0 0,13-13 0,-14 0 0,14-1 0,-14 1 0,13-13 0,-12 13 0,-1-27 0,14 27 0,-1-27 0,1 13 0,-1 1 0,1-1 0,13-12 0,-13 12 0,-1 1 0,14 0 0,0-1 0,0 14 0,-1 0 0,15-1 0,-2 1 0,-11 0 0,11 13 0,-12 0 0,1 0 0,11 13 0,-25-13 0,-1 27 0,1-14 0,-14 0 0,1 14 0,-1-1 0,-26 0 0,0 1 0,0-1 0,-13 1 0,-14-1 0,1 1 0,-14-1 0,0-12 0,0-1 0,0 0 0,-13 0 0,0-13 0,0 13 0,0-13 0,0 0 0,0 0 0,0-13 0,0 13 0,0-13 0,0-13 0,0-1 0,0 0 0,13 1 0,-13-1 0,14 14 0,-14-13 0,0-1 0,0 14 0,13 0 0,-13 0 0,-13 0 0,13 13 0,0 0 0,-14-14 0,1 14 0,0 14 0,-13-14 0,13 0 0,-1 13 0,1 0 0,0 0 0,13-13 0,-13 0 0,13 13 0,0-13 0,0 14 0,0-14 0,13 13 0,0 0 0,0 13 0,1-12 0,12-1 0,13 13 0,-25-12 0,-1-1 0,0 0 0,1-13 0,-14 14 0,0-1 0,-14-13 0,1 13 0,-14-13 0,1 0 0,-27 13 0,27-13 0,-27 13 0,13-13 0,0 0 0,1 0 0,-1 14 0,1-14 0,12 0 0,14 13 0,-1-13 0,1 13 0,13-13 0,0 0 0,0 0 0,0 13 0</inkml:trace>
  <inkml:trace contextRef="#ctx0" brushRef="#br0" timeOffset="238968">13771 7395 512,'0'13'0,"0"-13"0,0 13 0,13 0 0,-13 1 0,0 12 0,0 1 0,13-14 0,-13 13 0,0-12 0,0-1 0,14 0 0,-14 1 0,0-14 0,0-14 0,13 1 0,-26 0 0,13 13 0,0-14 0</inkml:trace>
  <inkml:trace contextRef="#ctx0" brushRef="#br0" timeOffset="239128">13731 7263 512,'0'0'0,"0"-14"0,0 1 0,0 0 0,0 13 0,0-13 0,14 13 0,-14 0 0,0 0 0,26 0 0</inkml:trace>
  <inkml:trace contextRef="#ctx0" brushRef="#br0" timeOffset="239525">14049 7514 512,'0'0'0,"0"0"0,0 0 0,0 0 0,-13 0 0,13 0 0,0-13 0,0 0 0,0-1 0,-13-12 0,26 12 0,-13-12 0,0 0 0,13-1 0,0 14 0,1-14 0,-1 14 0,0 13 0,0 0 0,13 0 0,-12 13 0,12 14 0,-13-14 0,14 14 0,-14-1 0,1 0 0,12 1 0,-13 0 0,-13-1 0,0 0 0,13-12 0,-13-1 0,0 14 0,0-14 0,14-13 0,-14 0 0,13 13 0</inkml:trace>
  <inkml:trace contextRef="#ctx0" brushRef="#br0" timeOffset="240790">15941 6998 512,'0'0'0,"0"0"0,0 0 0,13 0 0,-13-13 0,13 13 0,0 0 0,14 13 0,13-13 0,-14 0 0,1 0 0,12 0 0,1 0 0,13 0 0,-13 0 0,-1-13 0,1 13 0,13 0 0,0-14 0,-14 14 0,14 0 0,14-13 0,-15 13 0,1 0 0,13 0 0,1 0 0,-15-13 0,14 13 0,1 0 0,-1 0 0,0 0 0,-13 0 0,13 0 0,0 13 0,-26-13 0,26 0 0,-39 13 0,12-13 0,-12 0 0,-1 14 0,-13-14 0,1 0 0,-14 0 0,0 0 0,0-14 0,0 14 0,-14-13 0,1 13 0,0-13 0,0 0 0,-1-14 0,1 14 0,-13 0 0,13 0 0,-1 0 0,1-1 0,13 1 0,-13 13 0,13-13 0,0 13 0,0 0 0,0 0 0,13 0 0,-13 13 0,13-13 0,14 27 0,-14-14 0,13 0 0,-12 13 0,12-12 0,1 12 0,-1 0 0,-12-12 0,-14-1 0,13 0 0,-26 0 0,13 1 0,-14-1 0,-12 0 0,-1-13 0,1 14 0,-1-1 0,14 0 0,-13-13 0,12 13 0,1-13 0,0 13 0,13-13 0,0 14 0,13-14 0,-13 0 0,0 0 0</inkml:trace>
  <inkml:trace contextRef="#ctx0" brushRef="#br0" timeOffset="242471">18058 6548 512,'0'0'0,"-14"0"0,14 0 0,-13 0 0,-13 13 0,-1-13 0,0 14 0,1-1 0,0 13 0,13-12 0,-1 12 0,14 0 0,0 14 0,14-27 0,-1 14 0,13-1 0,0-12 0,1-1 0,0-13 0,-1 0 0,1 0 0,-1-13 0,0-1 0,-13-12 0,14 12 0,-27-12 0,0-14 0,0 27 0,0-13 0,-13-1 0,-1 1 0,1-1 0,-13 14 0,13 0 0,0-1 0,13 2 0,-14 12 0,28 0 0,-14 0 0,0 0 0</inkml:trace>
  <inkml:trace contextRef="#ctx0" brushRef="#br0" timeOffset="242787">18203 6548 512,'0'0'0,"13"13"0,1-13 0,-1 14 0,0-1 0,-13-13 0,13 13 0,-13 0 0,13 14 0,-13-14 0,14 0 0,-14 14 0,13-14 0,0 0 0,0-13 0,0 13 0,14-13 0,-14-13 0,1 13 0,-1-13 0,0 13 0,0-27 0,0 14 0,-13-13 0,14-14 0,-14 14 0,0-1 0,0 0 0,0-12 0,0 12 0,0 27 0,0-26 0</inkml:trace>
  <inkml:trace contextRef="#ctx0" brushRef="#br0" timeOffset="243045">18560 6244 512,'0'0'0,"13"13"0,-13 1 0,27 12 0,-27 0 0,13 14 0,-13 0 0,0 12 0,14 2 0,-14-15 0,13 14 0,0 0 0,-13-27 0,13 14 0,0-14 0,0 1 0,14-14 0,-14-13 0,-13 0 0,13 0 0</inkml:trace>
  <inkml:trace contextRef="#ctx0" brushRef="#br0" timeOffset="243238">18745 6521 512,'0'0'0,"-26"0"0,13-12 0,-14 12 0,1-14 0,-14 1 0,0 13 0,-13 0 0,14 0 0,39 0 0,-27 0 0</inkml:trace>
  <inkml:trace contextRef="#ctx0" brushRef="#br0" timeOffset="252654">14076 7038 512,'13'-14'0,"-13"14"0,0-13 0,13 13 0,13 0 0,1 0 0,-1 0 0,14 0 0,0 13 0,-1 1 0,1-1 0,-1 14 0,-39-27 0,28 13 0</inkml:trace>
  <inkml:trace contextRef="#ctx0" brushRef="#br0" timeOffset="252837">14618 7382 512,'0'13'0,"0"13"0,0-13 0,0 1 0,-13 12 0,-1-12 0,1 12 0,0-13 0,-14 14 0,1-14 0,0 14 0,26-27 0,-40 13 0</inkml:trace>
  <inkml:trace contextRef="#ctx0" brushRef="#br0" timeOffset="253145">14049 7765 512,'-39'13'0,"12"1"0,-13-1 0,0-13 0,-12 0 0,12 0 0,0-13 0,0 13 0,1-14 0,12 1 0,-12-13 0,-1 0 0,13-1 0,-12 0 0,12-12 0,14 13 0,0-28 0,0 15 0,0-1 0,13 0 0,0-12 0,0 12 0,13 0 0,0 0 0,13 1 0,14-1 0,-1-13 0,15 27 0,-1-14 0,-53 40 0,52-27 0</inkml:trace>
  <inkml:trace contextRef="#ctx0" brushRef="#br0" timeOffset="253469">15134 6813 512,'26'-13'0,"14"-1"0,-13 14 0,-1-13 0,-13 0 0,-13-1 0,13 1 0,-13 13 0,0-13 0,14 13 0,-14-13 0,13 13 0,-13 0 0,0 0 0,13-13 0,-13 13 0,-13 0 0,13 0 0,-13-14 0,-1 14 0,-12 0 0,26 0 0,-26-13 0</inkml:trace>
  <inkml:trace contextRef="#ctx0" brushRef="#br0" timeOffset="253534">15081 6667 512,'0'0'0,"0"0"0</inkml:trace>
  <inkml:trace contextRef="#ctx0" brushRef="#br0" timeOffset="253628">14962 6667 512,'-40'0'0,"0"0"0,-12 13 0,-2-13 0,-12 0 0,14 14 0,-28-14 0,14 13 0,0 0 0,-1 0 0,-25 0 0,26 1 0,66-14 0,-80 0 0</inkml:trace>
  <inkml:trace contextRef="#ctx0" brushRef="#br0" timeOffset="254693">12250 6892 512,'-53'-13'0,"-13"0"0,0 0 0,-14-1 0,14 1 0,0-13 0,-1 12 0,-12 1 0,14-14 0,11 14 0,-25-13 0,26-1 0,1 1 0,-15 0 0,14-1 0,0 1 0,-13-1 0,13 0 0,0 1 0,1 0 0,-2-1 0,1-12 0,-12 26 0,11-27 0,-12 26 0,13-11 0,-13-2 0,13 0 0,-13 1 0,13 12 0,0-12 0,-13 0 0,13-1 0,0 14 0,0-14 0,0 1 0,14 0 0,-14 12 0,0 1 0,13-14 0,1 14 0,-14-14 0,13 15 0,0-15 0,14 14 0,-14 0 0,1-1 0,-2-12 0,2 13 0,-1-13 0,1 12 0,-1 1 0,14 0 0,-14-1 0,13 1 0,1 0 0,-14 0 0,14 0 0,0 13 0,-1-14 0,0 14 0,14 0 0,-13-13 0,12 13 0,1-13 0,0 13 0,0 0 0,13 0 0,0 0 0,0 0 0,0-13 0,0 13 0,13 0 0,13-14 0,-12 14 0,-1-13 0,13 13 0,14-13 0,-26 0 0,25 0 0,1-1 0,-14 14 0,-13-13 0,14 13 0,-14 0 0,0 0 0,-13 0 0,-13 0 0,-14 0 0,1 0 0,0 13 0,-27-13 0,27 14 0,-15-1 0,2 13 0,-1-13 0,1 14 0,12-1 0,14 1 0,0 12 0,13-12 0,0 13 0,13-1 0,0 1 0,14 12 0,12 2 0,1 12 0,-40-66 0,53 39 0</inkml:trace>
  <inkml:trace contextRef="#ctx0" brushRef="#br0" timeOffset="271981">9247 4604 512,'0'0'0,"0"0"0,0-14 0,-13 14 0,13-13 0,-13-14 0,13 14 0,-14-13 0,14 0 0,-27-14 0,14 13 0,0-12 0,0-1 0,13 0 0,-13 1 0,13-14 0,0 13 0,13 0 0,0 1 0,13-1 0,-12-13 0,13 26 0,12-12 0,14 12 0,-14-12 0,15 12 0,-1 1 0,13 13 0,-1-14 0,2 14 0,12 0 0,1 0 0,12-1 0,14 1 0,-13 13 0,13 0 0,-1-13 0,15 13 0,-2 0 0,2 0 0,-2 0 0,15 0 0,-1 0 0,0 0 0,1 0 0,-1 0 0,14 0 0,-14 0 0,27 0 0,-27 0 0,26 0 0,-12 0 0,0 13 0,0-13 0,-1 13 0,0-13 0,1 14 0,-14-14 0,0 13 0,14-13 0,-27 13 0,13 0 0,-12-13 0,-2 13 0,-12 1 0,-13-14 0,0 13 0,-14 0 0,1 0 0,-15 0 0,1-13 0,-13 14 0,-13-1 0,13 0 0,-13 14 0,-14-14 0,0 14 0,-13 12 0,15 1 0,-15-1 0,0 14 0,0-13 0,-13 13 0,0-13 0,0 12 0,0-12 0,0-1 0,0-12 0,13 0 0,-13 13 0,0-14 0,0-26 0,0 14 0</inkml:trace>
  <inkml:trace contextRef="#ctx0" brushRef="#br0" timeOffset="272367">14433 5106 512,'0'0'0,"-13"0"0,13 0 0,-13-13 0,-15 0 0,15 0 0,-13-1 0,26 14 0,-26-13 0</inkml:trace>
  <inkml:trace contextRef="#ctx0" brushRef="#br0" timeOffset="272565">13758 5080 512,'0'0'0,"0"13"0,-13-13 0,-1 0 0,1 0 0,0 0 0,13 13 0,0-13 0,-13 0 0</inkml:trace>
  <inkml:trace contextRef="#ctx0" brushRef="#br0" timeOffset="272724">13493 5093 512,'0'0'0,"0"0"0,0 0 0,-13 0 0,0 0 0,-13 0 0,-1 0 0,27 0 0,-13 0 0</inkml:trace>
  <inkml:trace contextRef="#ctx0" brushRef="#br0" timeOffset="272948">12038 4960 512,'0'0'0,"-13"0"0,-14 14 0,14-1 0,0-13 0,-14 0 0,27 0 0,-13 13 0</inkml:trace>
  <inkml:trace contextRef="#ctx0" brushRef="#br0" timeOffset="273106">11483 4987 512,'-14'0'0,"14"0"0,-13 0 0,-13 0 0,13 0 0,-14 13 0,27-13 0,-27 0 0</inkml:trace>
  <inkml:trace contextRef="#ctx0" brushRef="#br0" timeOffset="273264">10835 4974 512,'-14'0'0,"1"0"0,13 0 0,-14 13 0,-12-13 0,26 0 0,-13 0 0</inkml:trace>
  <inkml:trace contextRef="#ctx0" brushRef="#br0" timeOffset="273456">10305 5000 512,'-13'0'0,"13"0"0,0 0 0,0 0 0,-13 0 0,0 0 0,-1 0 0,1 0 0,13 0 0,-13-13 0</inkml:trace>
  <inkml:trace contextRef="#ctx0" brushRef="#br0" timeOffset="285868">9908 4299 512,'0'0'0,"0"13"0,0 1 0,0 12 0,0 1 0,13 12 0,-13 1 0,0-13 0,0 13 0,0-15 0,0-11 0,0 12 0,0-12 0,0-14 0,0 12 0,0-12 0,0 0 0,0-12 0,0 12 0,0-14 0,0-12 0,0-1 0,14-12 0,-1 12 0,0-13 0,13 14 0,-12 0 0,-1 13 0,14-14 0,-14 14 0,13 13 0,-13-14 0,14 28 0,-14-14 0,0 13 0,14 0 0,-14 14 0,-13-1 0,13 0 0,1-12 0,-14 26 0,0-14 0,-14 0 0,14 1 0,0-14 0,-13 0 0,13 1 0,0-2 0,-13-12 0,26 0 0,-13-12 0,13-2 0,-13-12 0,0 26 0,14-14 0</inkml:trace>
  <inkml:trace contextRef="#ctx0" brushRef="#br0" timeOffset="286251">10477 4379 512,'-13'0'0,"13"12"0,-13-12 0,0 0 0,-1 0 0,1 14 0,-14-14 0,14 13 0,0 0 0,13 1 0,0 12 0,0-12 0,13-1 0,0 0 0,14-13 0,0 14 0,-1-14 0,14 0 0,-14 0 0,0-14 0,-13 14 0,1-13 0,-1 0 0,-13-1 0,0 1 0,-13 0 0,-1-14 0,-12 14 0,0-1 0,-1 2 0,1-1 0,0-1 0,-1 14 0,27 0 0,0-13 0</inkml:trace>
  <inkml:trace contextRef="#ctx0" brushRef="#br0" timeOffset="286650">11099 4048 512,'0'0'0,"0"26"0,13-12 0,-13 25 0,0 1 0,0-14 0,0 28 0,0-15 0,0 1 0,0 0 0,0-1 0,0-13 0,0 14 0,0-13 0,0-14 0,0 13 0,0-26 0,0 13 0,13-13 0,0-13 0,-13 13 0,14-12 0</inkml:trace>
  <inkml:trace contextRef="#ctx0" brushRef="#br0" timeOffset="286868">11205 4352 512,'-14'0'0,"14"0"0,-13 0 0,0 0 0,-14-13 0,1 13 0,-13 0 0,-1 0 0,0-13 0,13 13 0,1 0 0,0 0 0,12 0 0,1 0 0,13 0 0,0 0 0,0 0 0</inkml:trace>
  <inkml:trace contextRef="#ctx0" brushRef="#br0" timeOffset="287141">11284 4471 512,'13'0'0,"-13"14"0,14-1 0,-14-13 0,0 0 0,0-13 0,0 13 0,-14-14 0,14-12 0,-13 12 0,13-12 0,0 0 0,0 13 0,13-14 0,-13 0 0,14 14 0,12 0 0,0 0 0,1 0 0,13 13 0,-1 0 0,-39 0 0,27-13 0</inkml:trace>
  <inkml:trace contextRef="#ctx0" brushRef="#br0" timeOffset="287606">11681 4299 512,'0'0'0,"-13"0"0,0 13 0,-14-13 0,1 14 0,-14-1 0,0 0 0,27 14 0,0-15 0,0 2 0,13-1 0,0 0 0,13 1 0,0-1 0,13-13 0,1 0 0,-1 0 0,1-13 0,0-1 0,-1 14 0,0-13 0,-13-14 0,1 15 0,-1-1 0,0-1 0,-13 1 0,0 13 0,0 0 0,0 0 0,0 0 0,13 13 0,-13 1 0,0 11 0,0 2 0,0-14 0,13 27 0,-13-26 0,13-1 0,-13 0 0,14 1 0,-14-2 0,0-24 0,0-2 0,14 14 0,-1-26 0,-13 26 0,0-14 0</inkml:trace>
  <inkml:trace contextRef="#ctx0" brushRef="#br0" timeOffset="288055">11919 4326 512,'0'-14'0,"0"41"0,13-27 0,0 27 0,-13-2 0,0 2 0,0 0 0,14-14 0,-14 14 0,0-27 0,0 13 0,0-13 0,0 0 0,0 0 0,0-13 0,0-1 0,13-12 0,0-1 0,0 0 0,-13 2 0,27-2 0,-14 14 0,14-1 0,-1 14 0,0 0 0,14 27 0,-14-14 0,-12 1 0,13 11 0,-14-11 0,0 12 0,0 1 0,-13-14 0,0 1 0,0-1 0,-13 0 0,13-13 0,-13 0 0,13 0 0,0-13 0,0 0 0,0-14 0,0 27 0,13-27 0</inkml:trace>
  <inkml:trace contextRef="#ctx0" brushRef="#br0" timeOffset="288463">12435 4286 512,'0'0'0,"0"0"0,0 0 0,0 0 0,-13 0 0,-14 0 0,14 13 0,-14-13 0,1 13 0,13-13 0,0 14 0,0-1 0,-1 0 0,14-13 0,27 27 0,-27-27 0,26 26 0,0-13 0,1 0 0,0 1 0,-1 12 0,1-12 0,-1 12 0,-13-12 0,-13 11 0,0-11 0,0-14 0,-13 13 0,0-13 0,-27 0 0,14 0 0,12 0 0,-12-13 0,-1-1 0,14 14 0,0-25 0,13 11 0,0 1 0,13 0 0,-13 13 0,26-14 0</inkml:trace>
  <inkml:trace contextRef="#ctx0" brushRef="#br0" timeOffset="288921">12673 4339 512,'0'0'0,"0"0"0,0 0 0,-13 0 0,0 0 0,-13 13 0,12-13 0,0 14 0,-12-1 0,13-1 0,13 2 0,0 12 0,0-12 0,0-1 0,13 0 0,0-13 0,0 14 0,1-28 0,0 14 0,-1 0 0,13-26 0,-13 26 0,14-14 0,-27-12 0,13 12 0,0 2 0,-13 12 0,13 0 0,-13 0 0,13 0 0,-13 12 0,14 2 0,-14 12 0,0-12 0,13-1 0,-13 0 0,0 1 0,0-14 0,13 13 0,-13-26 0,14 13 0,12-14 0,-13-12 0,1 12 0,-14 14 0,13-26 0</inkml:trace>
  <inkml:trace contextRef="#ctx0" brushRef="#br0" timeOffset="289204">12990 4260 512,'0'0'0,"0"0"0,-13 13 0,13-13 0,-13 13 0,0 0 0,-14 0 0,14 14 0,13-14 0,-13 14 0,13-1 0,13-13 0,-13 14 0,27-14 0,-14 0 0,0 1 0,13-14 0,-12 0 0,13 0 0,-1-14 0,-13 1 0,14 0 0,-14-14 0,13-12 0,-26 39 0,13-27 0</inkml:trace>
  <inkml:trace contextRef="#ctx0" brushRef="#br0" timeOffset="289653">13149 4061 512,'0'0'0,"0"-13"0,0 13 0,-13 13 0,13-13 0,0 13 0,0 14 0,13-1 0,-13 14 0,0-14 0,13 28 0,1-15 0,-14 1 0,13 0 0,1-1 0,-14-13 0,13-12 0,-13 12 0,0-12 0,13-14 0,-13 0 0,0 0 0,0-14 0,0-12 0,0 12 0,0-12 0,0 12 0,-13 2 0,13-1 0,0 13 0,-13-14 0,13 14 0,-14-13 0,1 13 0,-14 0 0,1-13 0,0 13 0,-14-14 0,14 14 0,-15 0 0,28 0 0,0-13 0,13 13 0,0 0 0,13 0 0,-13 0 0,13-13 0</inkml:trace>
  <inkml:trace contextRef="#ctx0" brushRef="#br0" timeOffset="289887">13282 4260 512,'13'0'0,"0"13"0,-13-13 0,13 13 0,-13 0 0,0 0 0,0 14 0,0-14 0,0 14 0,0-1 0,0-13 0,13 14 0,-13-14 0,14 0 0,-1-13 0,0 0 0,-13 0 0,13-13 0,-13 13 0,0-13 0</inkml:trace>
  <inkml:trace contextRef="#ctx0" brushRef="#br0" timeOffset="290336">13348 4273 512,'-14'-13'0,"14"13"0,0-13 0,14 13 0,-14 0 0,0-14 0,0 14 0,13 0 0,13 0 0,-26 0 0,27 0 0,0 14 0,-1-1 0,0 13 0,1-13 0,-1 0 0,0 14 0,-12-14 0,-1 14 0,-13-15 0,0 15 0,0-14 0,0 1 0,0 12 0,-13-12 0,13-14 0,0 13 0,0-13 0,13 0 0,-13 0 0,14-13 0,-1 13 0,0-14 0,0 1 0,0 0 0,-13-14 0,14 14 0,-14-13 0,0 13 0,-14-1 0,14 1 0,-13-14 0,0 14 0,13 0 0,0 13 0,0-13 0,0 13 0,0-13 0</inkml:trace>
  <inkml:trace contextRef="#ctx0" brushRef="#br0" timeOffset="290718">13758 4312 512,'13'14'0,"0"-1"0,0 14 0,1-14 0,-1 13 0,1-13 0,-14 14 0,0-14 0,0-13 0,0 13 0,0-13 0,0 0 0,0-13 0,0 0 0,0-1 0,0 1 0,0-14 0,13 2 0,-13-2 0,26 0 0,-13 14 0,0 0 0,14-13 0,-14 26 0,13 0 0,-12 13 0,13 0 0,-1 0 0,0 14 0,-12-1 0,12 13 0,-13-12 0,0 13 0,-13-13 0,0-1 0,0 13 0,-13-12 0,0-14 0,13-13 0,-13 26 0</inkml:trace>
  <inkml:trace contextRef="#ctx0" brushRef="#br0" timeOffset="292141">14366 4220 512,'0'0'0,"-13"0"0,0 0 0,0 0 0,-14 0 0,14 13 0,-13-13 0,13 14 0,-1-1 0,1 0 0,13-13 0,0 13 0,0 0 0,0-13 0,13 13 0,1-13 0,-14 14 0,13-1 0,13 0 0,-13-13 0,1 14 0,-1-14 0,-13 0 0,13 0 0,0 13 0,-13-13 0,0 0 0,13 0 0,-13 0 0,13 12 0,-13-12 0,0 14 0,14-1 0,-14 0 0,0 1 0,0 12 0,0-12 0,-14-1 0,14 0 0,-26 1 0,0-2 0,-1-12 0,1 0 0,-27 0 0,13 0 0,0 0 0,1-12 0,39 12 0,-40 0 0</inkml:trace>
  <inkml:trace contextRef="#ctx0" brushRef="#br0" timeOffset="292882">10331 4669 512,'0'14'0,"14"-1"0,-1 0 0,0 14 0,-13-1 0,26 14 0,-12 0 0,-14-1 0,27 14 0,-14-13 0,0 0 0,0 13 0,14-1 0,-14-12 0,0 0 0,0 0 0,0-1 0,0-12 0,1-14 0,-1 0 0,-13 0 0,14-13 0,-14-13 0,0 0 0,0 13 0,0-26 0</inkml:trace>
  <inkml:trace contextRef="#ctx0" brushRef="#br0" timeOffset="293083">10610 5146 512,'0'0'0,"0"0"0,-14 0 0,1-13 0,-1 13 0,-12 0 0,0 13 0,-14-13 0,1 13 0,12-13 0,-13 13 0,14-13 0,-1 13 0,1-13 0,13 0 0,13 0 0,0 0 0,0 0 0,0 0 0</inkml:trace>
  <inkml:trace contextRef="#ctx0" brushRef="#br0" timeOffset="293971">10702 4974 512,'0'0'0,"0"13"0,13 0 0,-13 1 0,0 25 0,0 1 0,0 0 0,0-1 0,13-12 0,-13 13 0,14-14 0,-14 14 0,13-27 0,-13 0 0,0 0 0,13 1 0,-13-14 0,13-14 0,-13 1 0,27 0 0,-27 0 0,13-14 0,14 14 0,-14 0 0,13 13 0,-13 0 0,1 0 0,-14 0 0,13 13 0,0 0 0,-13 14 0,13-14 0,-13 0 0,0 0 0,13 1 0,-13-1 0,0 0 0,14-13 0,-14 0 0,13 0 0,-13 0 0,14-13 0,-14 0 0,26-1 0,-13-12 0,0 13 0,-13 0 0,14-1 0,-14 1 0,0 13 0,0-13 0,0 13 0,0 0 0,-14 0 0,14 13 0,-13 0 0,13 1 0,-13-1 0,13 13 0,13-13 0,-13 1 0,13 12 0,-13-26 0,14 13 0,-1-13 0,-13 0 0,13 0 0,0-13 0,-13 0 0,13 0 0,-13-1 0,13 1 0,-13 0 0,14 0 0,-14 13 0,13 0 0,0 0 0,-13 0 0,13 13 0,1 0 0,-14 14 0,13-14 0,0 0 0,-13 0 0,14 0 0,-14 1 0,0-14 0,0 0 0,13 0 0,-13-14 0,0 1 0,0-13 0,0-1 0,0 27 0,0-26 0</inkml:trace>
  <inkml:trace contextRef="#ctx0" brushRef="#br0" timeOffset="294196">11271 5093 512,'0'0'0,"0"0"0,0 13 0,13 0 0,-13 1 0,13 12 0,1 14 0,-14-14 0,0 14 0,13-13 0,0-1 0,-13 0 0,13 1 0,-13-1 0,13-13 0,0 1 0,1-1 0,-14-13 0,14 0 0</inkml:trace>
  <inkml:trace contextRef="#ctx0" brushRef="#br0" timeOffset="294463">11443 5239 512,'-13'0'0,"0"0"0,0 0 0,-1 0 0,-26-14 0,1 14 0,12 0 0,1-13 0,-1 13 0,1 0 0,12 0 0,14 0 0,0 0 0,0 0 0,27 0 0,0 0 0,-1 0 0,-26 0 0,40 0 0</inkml:trace>
  <inkml:trace contextRef="#ctx0" brushRef="#br0" timeOffset="294929">12131 5146 512,'0'0'0,"-27"0"0,14 13 0,-13-13 0,-14 13 0,13 0 0,14 1 0,-13-1 0,12 0 0,1 1 0,13-1 0,13-13 0,1 26 0,-1-26 0,13 27 0,1-14 0,13 0 0,-1 0 0,-12 14 0,-1-14 0,0 0 0,-12 0 0,-14 14 0,0-14 0,-14 0 0,1 1 0,-26-1 0,12 0 0,-12-13 0,12 14 0,-13-14 0,14 0 0,13-14 0,-1 14 0,1-13 0,26 13 0,-13 0 0,0-13 0</inkml:trace>
  <inkml:trace contextRef="#ctx0" brushRef="#br0" timeOffset="296192">12329 5437 512,'0'13'0,"13"14"0,-13-1 0,0 1 0,0 12 0,13-12 0,-13-1 0,0 1 0,14-14 0,-14 0 0,0 0 0,0-13 0,0-13 0,0 0 0,-14 0 0,1-27 0,13 0 0,-13 1 0,0-1 0,13-13 0,0 13 0,0 1 0,0-1 0,13 14 0,13 12 0,-12 1 0,12 0 0,1 13 0,13 0 0,-14 13 0,-13 0 0,0 14 0,1-1 0,-14 1 0,0-1 0,-14-13 0,1 14 0,-13-14 0,-1 0 0,1 14 0,-1-27 0,14 13 0,0-13 0,-1 0 0,14 0 0,14 0 0,-1 0 0,0 0 0,40 0 0,-13 0 0,0 0 0,12-13 0,2-1 0,-15 14 0,1-13 0,-1-13 0,1 12 0,-26-12 0,12 13 0,-26-14 0,0 1 0,-13 13 0,0 0 0,-14-14 0,0 27 0,1 0 0,13 0 0,-14 13 0,14 1 0,0-1 0,13 13 0,-13 14 0,26-14 0,0 1 0,0-1 0,1-13 0,-1 14 0,13-14 0,1 1 0,-1-14 0,1 0 0,-1 0 0,1-14 0,-1 1 0,-13-14 0,0 1 0,14-1 0,-14 1 0,0 13 0,0 0 0,-13-1 0,14 14 0,-1 0 0,-13 14 0,14-1 0,-1 0 0,-13 13 0,13 1 0,-13-1 0,0 1 0,13-14 0,-13 1 0,0-1 0,0-13 0,13 0 0,-13 0 0,0 0 0,0-13 0,0-14 0,14 0 0,-14 14 0,13-27 0,-13 14 0,13 13 0,13-14 0,-13 14 0,14 13 0,-13 0 0,-1 0 0,13 13 0,-13 1 0,1-1 0,12 0 0,-26 13 0,26 1 0,-26-1 0,13-12 0,1-1 0,-1 0 0,-13 1 0,13-14 0,0 13 0,1-26 0,12 13 0,-12-14 0,12 1 0,-26 13 0,26-13 0</inkml:trace>
  <inkml:trace contextRef="#ctx0" brushRef="#br0" timeOffset="296675">13665 5318 512,'0'0'0,"0"0"0,0 0 0,0 0 0,-13 0 0,-13 13 0,13-13 0,-1 27 0,1-14 0,-1 0 0,14 0 0,0 14 0,14-14 0,-14 0 0,13 0 0,14 1 0,-14-14 0,0 0 0,14-14 0,-14 14 0,13-26 0,-13 13 0,1-27 0,-14 14 0,13-14 0,-26 0 0,13 14 0,-14-1 0,1 1 0,0 12 0,0-12 0,0 26 0,13-13 0,0 26 0,-14-13 0,14 26 0,14-12 0,-1 26 0,-13-1 0,13 1 0,13 0 0,-12 12 0,-1-12 0,0 13 0,0-13 0,-13 0 0,0-1 0,0-12 0,0-27 0,0 26 0</inkml:trace>
  <inkml:trace contextRef="#ctx0" brushRef="#br0" timeOffset="297108">12911 5794 512,'0'14'0,"-13"-1"0,0 0 0,0 13 0,-14 1 0,1-1 0,-1 1 0,-13-1 0,1 0 0,12 1 0,1 0 0,0-14 0,-1 0 0,13 1 0,-12-2 0,13-12 0,13 13 0,0-13 0,0 0 0,13 0 0</inkml:trace>
  <inkml:trace contextRef="#ctx0" brushRef="#br0" timeOffset="297316">12872 6046 512,'13'13'0,"-26"-26"0,13 13 0,-27-27 0,-12 0 0,-1-13 0,-13 1 0,13-1 0,-12 1 0,-2-1 0,15 0 0,-1 14 0,40 26 0,-40-26 0</inkml:trace>
  <inkml:trace contextRef="#ctx0" brushRef="#br0" timeOffset="327626">23230 4987 512,'0'-13'0,"-13"-1"0,0-12 0,-14 0 0,-13 12 0,14-12 0,-14 26 0,14-13 0,0 13 0,13 0 0,-1 13 0,0 13 0,1-12 0,13 12 0,0 14 0,-13-14 0,13 1 0,0 13 0,-13-27 0,-14 13 0,14 1 0,-13-14 0,0 13 0,-1-13 0,0 14 0,1 0 0,-14-1 0,-12 1 0,12-1 0,0 0 0,-13 14 0,13 0 0,-12-1 0,25 1 0,-26 13 0,13-13 0,-12-1 0,12 1 0,-13 0 0,0-1 0,-13-12 0,13 0 0,-27 12 0,15-13 0,-1 14 0,-1-1 0,1-12 0,13 26 0,0 1 0,13-2 0,1 1 0,12 0 0,14 0 0,0 0 0,0 0 0,0-14 0,13 14 0,-14-13 0,-13 0 0,14-1 0,-13 1 0,-14 0 0,1-1 0,-15 1 0,2 0 0,-1 0 0,0-1 0,-27 1 0,28-1 0,-14-12 0,-1 26 0,14-13 0,1-1 0,12 1 0,-13 13 0,26-13 0,1-1 0,13 14 0,0-13 0,-1-1 0,1 1 0,13 13 0,-13-13 0,-13 13 0,-1 0 0,-13 0 0,-13-1 0,-13 2 0,-13-2 0,79-52 0,-66 53 0</inkml:trace>
  <inkml:trace contextRef="#ctx0" brushRef="#br0" timeOffset="402023">9961 6509 512,'13'0'0,"-13"-14"0,0 1 0,0 13 0,13-13 0,-13-1 0,0 14 0,0-13 0,14 13 0,-14 0 0,13-13 0,1 13 0,12 0 0,-13 0 0,27 0 0,-14 13 0,14-13 0,-14 13 0,1-13 0,13 27 0,-1-14 0,1 1 0,-1 12 0,1 14 0,0-14 0,0 1 0,-14 12 0,13 1 0,-12-1 0,0 15 0,-14-1 0,13-14 0,1 14 0,-27-13 0,0-1 0,0 1 0,0 0 0,-13 0 0,-14-14 0,1 14 0,-1-27 0,0 13 0,1-12 0,-13-1 0,-1-13 0,0 0 0,0-13 0,-13 13 0,1-27 0,12 14 0,-13-14 0,13 1 0,-13 0 0,14-14 0,-1 0 0,13 0 0,1 1 0,0-1 0,12-13 0,-12 14 0,13-14 0,0-1 0,13 2 0,0-1 0,0 0 0,13 0 0,13 13 0,1 0 0,25 1 0,2 13 0,12-1 0,13 14 0,14 13 0,12 0 0,-105 0 0,106 26 0</inkml:trace>
  <inkml:trace contextRef="#ctx0" brushRef="#br1" timeOffset="687203.7902">12819 10980 512,'-13'-13'0,"-1"13"0,14 0 0,-13 0 0,13-13 0,0 13 0,-13 0 0,13 0 0,0 0 0,0 0 0,-14-13 0,14-1 0,0 1 0,14-14 0,-1 14 0,0 0 0,1 0 0,-1-14 0,13 14 0,1 13 0,-1-13 0,0-1 0,14 2 0,-14-2 0,28 14 0,-1-13 0,-14 13 0,14 13 0,-13-13 0,26 14 0,-27-14 0,1 12 0,13 2 0,-13-1 0,0 0 0,-1 14 0,1-14 0,-13 13 0,12 1 0,-26 0 0,14 12 0,-27 1 0,13-14 0,-13 14 0,0-1 0,-13 1 0,13-1 0,-27 1 0,1 0 0,0 0 0,-1-1 0,-13-12 0,-13 12 0,14-12 0,-1-1 0,-13 1 0,0 0 0,0-14 0,-13 13 0,13-26 0,0 13 0,-13 1 0,13-28 0,0 14 0,-13-13 0,13 13 0,0-26 0,0-1 0,14 1 0,-1-1 0,0-13 0,14 1 0,-1-14 0,14 14 0,0-15 0,13-11 0,0 11 0,13-11 0,14-1 0,12-1 0,1 1 0,26 0 0,0-13 0,27 12 0,13 1 0,13 13 0,13-13 0,13 13 0,28 13 0,-1 1 0,26-1 0,-198 40 0,172-13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4-08T18:35:38.190"/>
    </inkml:context>
    <inkml:brush xml:id="br0">
      <inkml:brushProperty name="width" value="0.05292" units="cm"/>
      <inkml:brushProperty name="height" value="0.05292" units="cm"/>
      <inkml:brushProperty name="color" value="#8066A0"/>
    </inkml:brush>
  </inkml:definitions>
  <inkml:trace contextRef="#ctx0" brushRef="#br0">3360 4220 512,'0'0'0,"0"0"0,0 0 0,-14 13 0,14 1 0,0-1 0,0 26 0,0 1 0,0 12 0,0 15 0,14 0 0,-14 12 0,0 0 0,13 0 0,-13 1 0,0-1 0,13 14 0,-13-14 0,0 13 0,13-12 0,-13-1 0,0 1 0,14-14 0,-28 0 0,28-13 0,-14-13 0,0 13 0,0-27 0,13 0 0,-13-12 0,13-14 0,-13 0 0,0 0 0</inkml:trace>
  <inkml:trace contextRef="#ctx0" brushRef="#br0" timeOffset="4184.4184">3466 4247 512,'0'0'0,"13"-14"0,13 14 0,1 0 0,-1-13 0,14 13 0,26 0 0,0 0 0,0-13 0,14 13 0,-1 0 0,14 0 0,-1-14 0,1 14 0,13-12 0,0 12 0,-1-14 0,1 14 0,13-13 0,14 0 0,-1-1 0,0 1 0,0 13 0,14-13 0,-1 0 0,1-1 0,0 1 0,13 0 0,-14 0 0,13 0 0,15 13 0,-15-14 0,15 1 0,-1 0 0,-1 13 0,1 0 0,0-14 0,0 14 0,13-12 0,-12 12 0,-1 0 0,0 0 0,-1-14 0,1 14 0,0 0 0,0 0 0,-13 0 0,0 0 0,12 0 0,-12 0 0,13 14 0,-26-14 0,13 0 0,-1 0 0,-12 0 0,0 12 0,-1-12 0,0 0 0,1 0 0,0 0 0,-14 0 0,13 14 0,-12-14 0,-1 0 0,0 13 0,14-13 0,-14 0 0,0 0 0,-12 13 0,11-13 0,2 0 0,0 0 0,-15 0 0,15 14 0,-14-14 0,13 0 0,0 0 0,-12 13 0,12-26 0,0 26 0,-13-13 0,13 0 0,1 13 0,-1-13 0,13 0 0,-12 0 0,-1 13 0,13-13 0,1 13 0,-13-13 0,12 14 0,-13-14 0,14 0 0,-1 13 0,1 0 0,-14-13 0,14 0 0,-1 13 0,-13-13 0,14 14 0,-14-1 0,14-13 0,-14 13 0,0 1 0,1-14 0,12 12 0,-13-12 0,-13 14 0,14-14 0,-1 13 0,0 0 0,1-13 0,-15 14 0,2-14 0,-1 13 0,0-13 0,0 13 0,-13-13 0,0 13 0,-1-13 0,15 0 0,-15 13 0,1-13 0,0 0 0,-13 0 0,12 0 0,-12 13 0,13-26 0,-13 13 0,-1 0 0,1-13 0,-1 13 0,-12-13 0,12 13 0,1-13 0,-1 0 0,-13-1 0,15 14 0,-15-13 0,14 0 0,-14-1 0,14-12 0,-14 13 0,0 0 0,1-1 0,-14-12 0,13 13 0,0-1 0,-13 1 0,14 0 0,-14 0 0,0 0 0,14-1 0,-14 1 0,-14 13 0,15-13 0,-14-1 0,-14 14 0,14-12 0,-13 12 0,0-14 0,-1 14 0,-12 0 0,-1 0 0,0 14 0,2-14 0,-15 0 0,-13 0 0,13 12 0,-13-12 0,0 14 0,0-14 0,13 13 0,-13 14 0,0-14 0,0 13 0,0 14 0,-13 0 0,26 0 0,-13 12 0,0 14 0,0-13 0,13 13 0,1 14 0,-14-14 0,0 13 0,13 1 0,-13-1 0,13 13 0,-13-12 0,0-1 0,0 1 0,13-1 0,-13 1 0,0-14 0,0 0 0,0 0 0,0-13 0,0 0 0,-13-14 0,13 1 0,-13-13 0,0-1 0,-1-13 0,1 0 0,0 1 0,-13-14 0,12 0 0,-13 0 0,-12 0 0,12-14 0,-12 1 0,-1 13 0,0-13 0,-13 0 0,14 0 0,-27-1 0,26 14 0,-26-13 0,0 0 0,13 13 0,-27-13 0,14 13 0,0 0 0,-13-14 0,0 14 0,-1 0 0,1 0 0,-1 0 0,-12-13 0,13 13 0,-15 13 0,2-13 0,-1 0 0,1 0 0,-1 0 0,1 0 0,-1 0 0,0 0 0,-13 14 0,1-14 0,12 0 0,-13 0 0,13 13 0,-12-13 0,-1 0 0,0 0 0,0 0 0,1 13 0,-2-13 0,2 0 0,-14 0 0,13-13 0,-13 13 0,0 0 0,13 0 0,-13 0 0,13 0 0,-13 0 0,0 0 0,0 0 0,13 0 0,-13 0 0,0 0 0,13 0 0,-26 0 0,12-13 0,2 13 0,12 0 0,-26 0 0,26 0 0,-13-14 0,0 14 0,-1 0 0,15 0 0,-15 0 0,2-13 0,-1 13 0,-1 0 0,15 0 0,-15-13 0,15 13 0,-14 0 0,0-13 0,13 13 0,-14 0 0,15-13 0,-1 13 0,0 0 0,0 0 0,-12 0 0,11-14 0,2 14 0,-1 0 0,13 0 0,-13-13 0,1 13 0,-1 0 0,0-13 0,13 13 0,-12-13 0,-1 0 0,0 13 0,0-14 0,14 14 0,-14 0 0,13-13 0,-13 13 0,14 0 0,-1 0 0,14-13 0,-14 13 0,14 0 0,-14 0 0,14-14 0,-14 14 0,13 0 0,1 0 0,0 0 0,-1-13 0,15 13 0,-15 0 0,14 0 0,0 0 0,-27 0 0,27-13 0,-1 13 0,2 0 0,-15 0 0,14 0 0,0 0 0,0 0 0,-1-13 0,1 13 0,1 0 0,-2 0 0,1 0 0,0 0 0,13 0 0,-13 0 0,0 0 0,12 0 0,2 0 0,-14 0 0,13 0 0,-14 0 0,15 0 0,-14 0 0,12 0 0,-12 0 0,14 0 0,-1 13 0,-14-13 0,15 0 0,-1-13 0,-1 13 0,2 0 0,-1 0 0,-13-14 0,-1 14 0,15 0 0,-14 0 0,-1 14 0,14-14 0,-12 0 0,-2 0 0,1 13 0,0-13 0,13 0 0,-13 13 0,0 0 0,-1-13 0,1 0 0,0 14 0,-13-14 0,13 13 0,-13-13 0,-1 13 0,14-13 0,-13 14 0,-1-14 0,-12 0 0,25 13 0,-25-13 0,13 0 0,-1 13 0,-12-13 0,25 0 0,-25 0 0,12 0 0,1 13 0,0-13 0,-1 0 0,1 0 0,-1-13 0,1 13 0,0 0 0,12 0 0,-12 0 0,13 0 0,-14-13 0,1 13 0,13 0 0,0-13 0,-13 13 0,12 0 0,-12 0 0,13 0 0,-14-14 0,14 14 0,-13 0 0,13-13 0,-13 13 0,13 0 0,-1 0 0,-12-13 0,12 13 0,1-14 0,-13 14 0,13 0 0,0-13 0,0 13 0,-1-13 0,1 13 0,0 0 0,0-13 0,13 13 0,-13-14 0,0 14 0,0 0 0,0 0 0,13 0 0,-14 14 0,15-14 0,-14 0 0,-1 0 0,1 13 0,13-13 0,0 13 0,-13-13 0,13 13 0,1-13 0,-2 14 0,1-1 0,14-13 0,-1 13 0,-13-13 0,27 0 0,-14 0 0,14 0 0,-1 0 0,14 0 0,13 0 0,-13-13 0</inkml:trace>
  <inkml:trace contextRef="#ctx0" brushRef="#br0" timeOffset="5116.5116">12052 2884 512,'0'-14'0,"13"28"0,0-14 0,-13 13 0,0 0 0,0 27 0,13-14 0,-13 27 0,0 0 0,-13 13 0,13-13 0,0 13 0,-13-13 0,13 13 0,-13-13 0,13 0 0,-14-13 0,14 0 0,-13-1 0,13-12 0,0-1 0,0-12 0,0-1 0,13-13 0,1 0 0,12-13 0,-13-14 0,-13 27 0,13-13 0</inkml:trace>
  <inkml:trace contextRef="#ctx0" brushRef="#br0" timeOffset="5457.5457">12237 3294 512,'0'0'0,"-13"0"0,-1 0 0,1 0 0,-1 0 0,1 13 0,-13 0 0,-1 0 0,14 1 0,13 12 0,-13-13 0,13 1 0,13-1 0,-13 13 0,13-12 0,14-1 0,-1 0 0,1-13 0,-14 13 0,27 14 0,0-14 0,-1 0 0,1 14 0,-14-1 0,-26-26 0,27 13 0</inkml:trace>
  <inkml:trace contextRef="#ctx0" brushRef="#br0" timeOffset="6660.666">12845 3413 512,'40'0'0,"-14"0"0,14 0 0,-14 0 0,14 0 0,0 0 0,0 0 0,-14-13 0,27 13 0,-13 0 0,26 0 0,0 0 0,-13 0 0,39 0 0,-13-14 0,1 14 0,13 0 0,13 0 0,-1 0 0,1 0 0,13-13 0,0 13 0,14 0 0,12-13 0,-13 13 0,14 0 0,0 0 0,12-13 0,-12 13 0,26-14 0,-13 14 0,-1-13 0,14 0 0,0 13 0,-13-13 0,13 13 0,13-13 0,-13 13 0,-13-14 0,13 14 0,13-13 0,-13 13 0,-13 0 0,26-13 0,-26 13 0,-1 0 0,14 0 0,0 13 0,0-13 0,-13 0 0,13 0 0,-13 13 0,-1-13 0,1 0 0,-13 14 0,13-14 0,-14 13 0,1-13 0,-1 13 0,-13 0 0,14-13 0,-27 13 0,13 1 0,1 12 0,-14-13 0,-14 14 0,2-14 0,-28 0 0,14 14 0,-27-14 0,-14 0 0,1 1 0,-13-1 0,-26 0 0,-1 0 0,0 0 0,-13 1 0,-13 12 0,0-13 0,13 14 0,-14-1 0,1 1 0,-1-1 0,1-12 0,0-1 0,13 0 0,-13-13 0,0 0 0,13 0 0,0 0 0,13-13 0,0 0 0,0-27 0,0 13 0,1 1 0,-1 12 0,1-12 0,-14 13 0,0-14 0,13 1 0,-13 13 0,0-14 0,0 14 0,-13-13 0,-1-1 0,-13 14 0,-12 0 0,26-1 0,-14 1 0,14 13 0,-27-26 0,14 26 0,0-14 0,-54-12 0,14 13 0,40 0 0,-41-1 0,41 14 0,-27-13 0,-40-13 0,1-1 0,92 27 0,-79-13 0,-1086 1164 0,1218-1151 0</inkml:trace>
  <inkml:trace contextRef="#ctx0" brushRef="#br0" timeOffset="6699.6699">19632 4339 512,'-13'13'0,"-80"1"0,1-1 0,92-13 0,-94 12 0</inkml:trace>
  <inkml:trace contextRef="#ctx0" brushRef="#br0" timeOffset="6741.6741">19010 4458 512,'0'0'0,"0"0"0</inkml:trace>
  <inkml:trace contextRef="#ctx0" brushRef="#br0" timeOffset="6862.6862">18335 4643 512,'67'-27'0,"-200"67"0,107-27 0,-133 27 0,13 13 0,-13-13 0,14 0 0,0-1 0,-1 1 0,0-13 0,1 12 0,-14 1 0,14-14 0,-14 1 0,159-27 0,-132 26 0</inkml:trace>
  <inkml:trace contextRef="#ctx0" brushRef="#br0" timeOffset="8468.8468">10835 3347 512,'-14'0'0,"14"13"0,-13-13 0,-14 0 0,-26 0 0,1 0 0,-1 13 0,-14-13 0,-12 0 0,13 0 0,-27 0 0,1 0 0,-14 0 0,0 0 0,0-13 0,-13 13 0,-13-13 0,13 13 0,-13-14 0,-14 1 0,14 13 0,-14 0 0,-12-13 0,12 13 0,0 0 0,1 0 0,-14 0 0,1 0 0,12 0 0,-13 0 0,14 13 0,-14-13 0,13 13 0,1-13 0,0 14 0,-14-14 0,13 13 0,0 0 0,14 0 0,-13-13 0,-1 14 0,14-1 0,0-13 0,-1 13 0,1 0 0,0 1 0,12-1 0,2 0 0,-2-13 0,15 13 0,-14 1 0,13-14 0,13 0 0,1 13 0,12-13 0,-12 0 0,12 0 0,14 0 0,0 0 0,0 0 0,13 0 0,0 0 0,14 0 0,-2 0 0,2 0 0,-1-13 0,14-1 0,-1 14 0,14-13 0,-13 13 0,12-13 0,1 13 0,-14-13 0,14 13 0,0 0 0,13-14 0,-13 14 0,0 0 0,13-13 0,0 13 0,0 0 0,0 0 0,0 0 0,0 0 0,0 0 0,0 0 0,0 0 0,0 0 0,13 0 0,13 0 0,1 0 0,-1 0 0,14 0 0,-13 0 0,25 0 0,-12 0 0,-1 0 0,2 13 0,-2 1 0,14-1 0,-27 0 0,1-13 0,0 13 0,-14-13 0,-13 14 0,0-14 0,0 0 0,-13 0 0,-14-14 0,14 14 0,-27-13 0,0 13 0,14 0 0,13-13 0,-13 13 0,-2 0 0,15-13 0,0 13 0,13 0 0,-13 0 0</inkml:trace>
  <inkml:trace contextRef="#ctx0" brushRef="#br0" timeOffset="8851.8851">3704 3360 512,'0'13'0,"0"-13"0,0 13 0,0-13 0,-13 14 0,13-1 0,-14 13 0,1-12 0,0 25 0,0-12 0,-13 12 0,-2 1 0,2-14 0,0 14 0,-1-13 0,14-1 0,0 1 0,0-14 0,13 0 0,0 0 0,26 1 0,0-1 0,14-13 0,0 13 0,-40-13 0,53 13 0</inkml:trace>
  <inkml:trace contextRef="#ctx0" brushRef="#br0" timeOffset="9567.9567">4590 4127 512,'0'0'0,"0"0"0,0 27 0,-13 0 0,13 12 0,-14 1 0,14 12 0,14 15 0,-14-1 0,13 14 0,-13-1 0,14 0 0,-14 0 0,13 1 0,-13-1 0,0 0 0,13-12 0,-13 12 0,0-26 0,-13 0 0,13 0 0,0-14 0,0-12 0,0-1 0,0-13 0,13-13 0,-13-13 0,0 13 0,13-13 0</inkml:trace>
  <inkml:trace contextRef="#ctx0" brushRef="#br0" timeOffset="10001">5675 4193 512,'0'0'0,"0"0"0,0 27 0,0 13 0,-13-1 0,13 28 0,13 12 0,-13 13 0,0-13 0,13 14 0,-13 0 0,13-1 0,-13-12 0,14 13 0,-14-14 0,0-13 0,0 14 0,0-14 0,0-14 0,13-12 0,0 0 0,0-27 0,-13 1 0,0-14 0,26 0 0</inkml:trace>
  <inkml:trace contextRef="#ctx0" brushRef="#br0" timeOffset="10450.0449">7236 3995 512,'0'13'0,"0"1"0,0-1 0,0 26 0,0 28 0,0-1 0,0 13 0,-13 14 0,13-1 0,0 1 0,0 12 0,0-12 0,0 0 0,0 0 0,0-1 0,0-13 0,-13 1 0,13-14 0,0 0 0,0-13 0,-14 0 0,-12-13 0,26-40 0,-14 26 0</inkml:trace>
  <inkml:trace contextRef="#ctx0" brushRef="#br0" timeOffset="11207.1206">4061 4709 512,'0'0'0,"-13"0"0,0 14 0,-14-1 0,13 13 0,-12 1 0,13 13 0,0-14 0,13 13 0,-13-12 0,26 0 0,0-1 0,0 0 0,13-12 0,15 12 0,-2-26 0,14 0 0,0 0 0,0-13 0,-13 0 0,12-14 0,-12 0 0,0 1 0,-27-14 0,1 14 0,-14-13 0,-14 12 0,-13 0 0,1 1 0,-27 13 0,1 0 0,-1 13 0,-1-14 0,2 28 0,-1-14 0,13 13 0,40-13 0,-27 13 0</inkml:trace>
  <inkml:trace contextRef="#ctx0" brushRef="#br0" timeOffset="11665.1664">5132 4683 512,'14'0'0,"-41"13"0,14 0 0,-13 14 0,-1-1 0,1 1 0,13 13 0,13-14 0,13 13 0,0-12 0,0 0 0,27-1 0,-14-13 0,14 0 0,-14-13 0,1 0 0,0-13 0,-14 0 0,0-1 0,0-12 0,-26-14 0,0 14 0,0-13 0,-14 12 0,-13-13 0,14 14 0,-14 13 0,1-14 0,12 14 0,1-1 0,26 14 0,-13-13 0</inkml:trace>
  <inkml:trace contextRef="#ctx0" brushRef="#br0" timeOffset="11998.1997">6297 4656 512,'0'-13'0,"0"39"0,0 1 0,-13 26 0,-1 0 0,1 0 0,13 0 0,-13-13 0,13 12 0,0-12 0,0 0 0,0-14 0,13 1 0,0-14 0,-13-13 0,27 0 0</inkml:trace>
  <inkml:trace contextRef="#ctx0" brushRef="#br0" timeOffset="12563.2562">7871 4525 512,'13'0'0,"0"-14"0,1 14 0,-1-13 0,-13 13 0,0 0 0,-13 0 0,-1 0 0,1 13 0,-13 1 0,0-2 0,12 1 0,1 1 0,-14 12 0,14-12 0,0 25 0,13 1 0,-13 13 0,13 0 0,13 0 0,0-14 0,13 14 0,1-27 0,0 1 0,25 0 0,-12-27 0,0 13 0,13-13 0,0 0 0,-1-13 0,15-14 0,-27 0 0,12 1 0,-25-14 0,-14 1 0,-13-1 0,0-13 0,-13 14 0,-14-1 0,1 0 0,-14 13 0,0-12 0,1 26 0,-1-1 0,1 1 0,39 13 0,-27 0 0</inkml:trace>
  <inkml:trace contextRef="#ctx0" brushRef="#br0" timeOffset="13046.3045">9339 4088 512,'0'13'0,"-13"0"0,13 0 0,-13 27 0,0 0 0,0 13 0,-1 26 0,1-13 0,0 0 0,13 13 0,0 1 0,0 13 0,0-14 0,13 0 0,-13 0 0,13 1 0,1-14 0,-1 0 0,13-13 0,-13-13 0,14-13 0,13-14 0,-14-13 0,14 0 0,13-27 0,-53 27 0,39-26 0</inkml:trace>
  <inkml:trace contextRef="#ctx0" brushRef="#br0" timeOffset="13230.3229">10411 4723 512,'0'0'0,"0"0"0,13-14 0,-13 14 0,14-13 0,-14 13 0,13 0 0</inkml:trace>
  <inkml:trace contextRef="#ctx0" brushRef="#br0" timeOffset="13398.3397">11112 4829 512,'0'-14'0,"13"14"0,0 0 0,14-13 0,-14 0 0,-13 13 0,27 0 0</inkml:trace>
  <inkml:trace contextRef="#ctx0" brushRef="#br0" timeOffset="13572.3571">12038 4829 512,'14'0'0,"12"0"0,-13-14 0,13 1 0,-26 13 0,14 0 0</inkml:trace>
  <inkml:trace contextRef="#ctx0" brushRef="#br0" timeOffset="13738.3737">12779 4842 512,'13'-13'0,"1"13"0,12-14 0,14 14 0,-40 0 0,26-13 0</inkml:trace>
  <inkml:trace contextRef="#ctx0" brushRef="#br0" timeOffset="14901.49">21523 4339 512,'14'27'0,"-14"-2"0,0 15 0,0 27 0,0 12 0,0 0 0,0 1 0,0 13 0,0-1 0,0 1 0,0-1 0,0 1 0,0 0 0,0-14 0,0 13 0,0-12 0,13-1 0,0 1 0,-13-80 0,13 66 0</inkml:trace>
  <inkml:trace contextRef="#ctx0" brushRef="#br0" timeOffset="26891.6889">5344 6958 512,'0'0'0,"0"27"0,0-1 0,0 14 0,0 0 0,0 13 0,0 13 0,0 0 0,0-13 0,0 26 0,0-13 0,0 14 0,0-14 0,0 0 0,-13 0 0,13 0 0,0 0 0,-13 1 0,13-28 0,-14 14 0,1-14 0,13-12 0,-13 0 0,13-14 0,0-13 0,0 0 0,0 0 0,0-13 0</inkml:trace>
  <inkml:trace contextRef="#ctx0" brushRef="#br0" timeOffset="27199.7197">5847 7673 512,'0'0'0,"0"0"0,-26 0 0,-1 0 0,-13 13 0,-13-13 0,1 0 0,12 0 0,-27 13 0,15-13 0,12 14 0,-26-14 0,39 0 0,-12 0 0,12 0 0,14 0 0,13-14 0,13 1 0,-13 13 0,13-13 0</inkml:trace>
  <inkml:trace contextRef="#ctx0" brushRef="#br0" timeOffset="27632.763">5913 6853 512,'0'0'0,"-13"26"0,13 0 0,0 14 0,0 0 0,0 26 0,0 0 0,0 0 0,13 27 0,-13-14 0,-13 14 0,13-1 0,-13 1 0,-1 0 0,14-14 0,-13 0 0,13 1 0,0-14 0,0-14 0,0 2 0,13-14 0,1-1 0,12-13 0,14-12 0,-1-1 0,1 0 0,0-13 0,13-13 0,-14 13 0,-39 0 0,40-27 0</inkml:trace>
  <inkml:trace contextRef="#ctx0" brushRef="#br0" timeOffset="28364.8362">6707 6746 512,'-13'0'0,"13"14"0,-14 12 0,-12-12 0,13 25 0,0 1 0,-14 0 0,0 12 0,1 15 0,0-1 0,-1 0 0,1 13 0,13 1 0,-1-1 0,-12 14 0,13 0 0,-1-1 0,14 0 0,14 2 0,-14-15 0,39 13 0,-25-26 0,25 1 0,1-2 0,-1 1 0,15-12 0,-15-15 0,1 1 0,-1-14 0,14-12 0,-13-1 0,-13 0 0,-1-13 0,-26 0 0,26 0 0</inkml:trace>
  <inkml:trace contextRef="#ctx0" brushRef="#br0" timeOffset="28854.8852">7607 7607 512,'-14'0'0,"1"13"0,-1 0 0,1 13 0,-13 1 0,0 13 0,-14-1 0,0 1 0,0 0 0,1-1 0,-1 1 0,1-13 0,-1 12 0,13-13 0,1 1 0,12 0 0,1-15 0,13 2 0,13-14 0,1 13 0,-14-13 0,26 0 0</inkml:trace>
  <inkml:trace contextRef="#ctx0" brushRef="#br0" timeOffset="29112.911">7659 8043 512,'0'0'0,"-13"-13"0,0-1 0,-13 1 0,-15 0 0,2-13 0,-1-1 0,-12 14 0,-2-14 0,1 2 0,14 11 0,-14 1 0,27 0 0,-14-1 0,13-12 0,27 12 0,-13 1 0,26 0 0,-13-13 0,0 26 0,27-27 0</inkml:trace>
  <inkml:trace contextRef="#ctx0" brushRef="#br0" timeOffset="29528.9526">7607 6773 512,'0'0'0,"0"13"0,13-13 0,0 14 0,0-1 0,14 13 0,12 14 0,1 0 0,13 12 0,0 15 0,0 12 0,13 0 0,-13 14 0,-13-13 0,12 25 0,-25-12 0,-14 13 0,0-14 0,-13 15 0,-13-15 0,0-13 0,-14 14 0,-12-27 0,-1 13 0,1-13 0,-2 1 0,41-67 0,-39 52 0</inkml:trace>
  <inkml:trace contextRef="#ctx0" brushRef="#br0" timeOffset="31027.1024">8572 7686 512,'0'0'0,"13"0"0,-13 0 0,0 0 0,0 0 0,13 0 0,-13-13 0,27 13 0,-14 0 0,14 0 0,12 0 0,-12 0 0,12 0 0,15 0 0,-15 0 0,14 0 0,0 0 0,13 0 0,0 0 0,13 0 0,1 0 0,-1 0 0,1 0 0,12 0 0,-26 13 0,1-13 0,-1 0 0,-14 0 0,2-13 0,-28 13 0,1 0 0,-14-14 0,-13 2 0,0-2 0,0 14 0,0-13 0</inkml:trace>
  <inkml:trace contextRef="#ctx0" brushRef="#br0" timeOffset="31526.1523">9366 7369 512,'13'13'0,"27"-13"0,-14 13 0,14 0 0,0 0 0,12 0 0,2 1 0,-2 12 0,1-12 0,0 12 0,0 0 0,0-12 0,-13-1 0,-1 14 0,1-14 0,-26 13 0,-1-12 0,0-2 0,-26 15 0,0-14 0,-1 14 0,-13-1 0,-25-13 0,12 14 0,-13-1 0,0-12 0,-13 12 0,13 0 0,-13 1 0,26-14 0,1 14 0,12-14 0,1 0 0,26 0 0,0-13 0,0 13 0</inkml:trace>
  <inkml:trace contextRef="#ctx0" brushRef="#br0" timeOffset="33132.3129">11086 6733 512,'0'0'0,"0"13"0,-13-13 0,-1 0 0,1 0 0,-13 0 0,-14 0 0,13 0 0,-12 0 0,-1 0 0,1 0 0,-2 0 0,15 0 0,-14 14 0,27-1 0,0 0 0,0 1 0,0 12 0,13 1 0,0 12 0,13 14 0,0 0 0,0 0 0,0 13 0,1 13 0,-14 1 0,0-1 0,0 14 0,-14-1 0,14-12 0,-13 13 0,0-14 0,0 1 0,13-1 0,-13-14 0,13 1 0,0-12 0,13-1 0,-13-14 0,26 1 0,1-13 0,-1-1 0,14-13 0,13 14 0,-14-27 0,14 0 0,1 0 0,-2 0 0,1 0 0,0-27 0,0 14 0,-53 13 0,40-14 0</inkml:trace>
  <inkml:trace contextRef="#ctx0" brushRef="#br0" timeOffset="33731.3728">11866 7276 512,'0'0'0,"0"-13"0,-26-1 0,13 14 0,-14 0 0,-13 14 0,1-1 0,-14 0 0,-13 0 0,12 27 0,2-13 0,-1 12 0,0 1 0,13 13 0,1 0 0,25-13 0,1 25 0,26-25 0,1 0 0,12 13 0,27-27 0,-13 14 0,26-14 0,0-13 0,0 1 0,0-14 0,0 0 0,-12-27 0,11 15 0,-12-28 0,-13 13 0,0-13 0,-14 1 0,1-1 0,-14 1 0,-13-14 0,0 13 0,-26-26 0,-1 26 0,0-13 0,1 0 0,-14 13 0,1 1 0,-14 12 0,13 1 0,13-1 0,1 14 0,26 13 0,-13-13 0</inkml:trace>
  <inkml:trace contextRef="#ctx0" brushRef="#br0" timeOffset="34098.4095">12462 7765 512,'0'-13'0,"0"26"0,0-13 0,0 27 0,13 13 0,-13 12 0,0 1 0,0 0 0,0 0 0,0 13 0,-13 1 0,-1-2 0,1-11 0,-13-2 0,12-12 0,-12 0 0,-1-1 0,-12-12 0,26-14 0,-14-13 0,27-13 0,0 13 0,0-13 0</inkml:trace>
  <inkml:trace contextRef="#ctx0" brushRef="#br0" timeOffset="34465.4462">13295 6866 512,'0'-13'0,"0"26"0,0-13 0,0 0 0,0 0 0,-13 13 0,13-13 0,0 0 0,-13 26 0,13-26 0,-14 27 0,14-27 0,-26 26 0</inkml:trace>
  <inkml:trace contextRef="#ctx0" brushRef="#br0" timeOffset="35429.5426">13295 6760 512,'0'0'0,"0"13"0,0-13 0,0 0 0,0 0 0,0 13 0,0 1 0,0 12 0,-13-13 0,13 14 0,-13 12 0,13 14 0,0 0 0,0 0 0,0 27 0,0-1 0,0-13 0,0 14 0,0-1 0,0 13 0,0-12 0,0-1 0,0-13 0,0 14 0,0-14 0,0 0 0,0-13 0,-14-1 0,14-12 0,0-13 0,0 0 0,0-14 0,0-13 0,14 0 0,-14-13 0,0-14 0,13 0 0,-13 27 0,13-40 0</inkml:trace>
  <inkml:trace contextRef="#ctx0" brushRef="#br0" timeOffset="35978.5975">13520 7633 512,'26'-13'0,"-52"26"0,13-13 0,-27 26 0,0-12 0,14-1 0,-14-13 0,13 13 0,1-13 0,13 14 0,0-1 0,0-13 0,13 0 0,0 0 0,0 13 0,13-13 0,0 0 0,13 0 0,1 0 0,-1 13 0,1 0 0,13 0 0,-1 1 0,-12 12 0,12 14 0,1-14 0,-13 1 0,-1-1 0,0 14 0,1-14 0,-1 1 0,-13-1 0,14-12 0,-27-2 0,13 2 0,-13-1 0,0-13 0,0 0 0,0 0 0,0-13 0</inkml:trace>
  <inkml:trace contextRef="#ctx0" brushRef="#br0" timeOffset="36576.6573">13917 6654 512,'-14'-13'0,"41"26"0,-27-13 0,13 13 0,27 14 0,-13 25 0,12 2 0,1-1 0,12 26 0,1 0 0,1 27 0,-15-13 0,14 12 0,-14 14 0,2 1 0,-15-1 0,0 0 0,-26 0 0,0-14 0,-26 1 0,0 0 0,-1-13 0,-13-14 0,-13 14 0,1-27 0,-15 0 0,14-13 0,1 0 0,-28-13 0,80-40 0,-40 53 0</inkml:trace>
  <inkml:trace contextRef="#ctx0" brushRef="#br0" timeOffset="45514.551">8056 9088 512,'0'0'0,"0"0"0,0 0 0,0 13 0,14 1 0,-14 12 0,26 1 0,-13 13 0,13-14 0,1 27 0,-1-14 0,1 1 0,0 0 0,12 12 0,1-12 0,-27 0 0,13 0 0,1 0 0,-13 0 0,-1-15 0,0 2 0,-13 0 0,13-1 0,-13-13 0,13 0 0,-13-13 0,0 0 0,13 0 0,-13 0 0,0-13 0</inkml:trace>
  <inkml:trace contextRef="#ctx0" brushRef="#br0" timeOffset="45896.5892">8480 9260 512,'0'0'0,"-14"14"0,14-1 0,-13 0 0,0 13 0,0 1 0,0 13 0,0-14 0,-15 13 0,-11 15 0,26-28 0,-27 14 0,1 0 0,12 0 0,0-15 0,1 2 0,-14 0 0,14-1 0,13-13 0,0 0 0,13-13 0,0 0 0,13-13 0,-13 13 0,26-13 0</inkml:trace>
  <inkml:trace contextRef="#ctx0" brushRef="#br0" timeOffset="46370.6366">9326 8890 512,'0'0'0,"0"0"0,0 0 0,0 0 0,-13 0 0,-13 0 0,-1 13 0,-12 14 0,-2-14 0,-11 13 0,12 1 0,-13 12 0,13 1 0,-13 13 0,27-13 0,-14 12 0,14 2 0,13-2 0,0 1 0,13 1 0,13-15 0,0 14 0,13-27 0,14 1 0,-14-1 0,14 1 0,0-15 0,0 3 0,-1-3 0,-12-12 0,-1 0 0,0-12 0,1 12 0,-27 0 0,14-15 0</inkml:trace>
  <inkml:trace contextRef="#ctx0" brushRef="#br0" timeOffset="46662.6658">9247 9379 512,'0'0'0,"0"0"0,-13 14 0,0-14 0,-1 0 0,-13 0 0,-12 13 0,-1-13 0,1 0 0,-14 0 0,13 0 0,0 13 0,1-13 0,-1 0 0,14 0 0,13 0 0,-15 0 0,42 0 0,-14 0 0,14 0 0</inkml:trace>
  <inkml:trace contextRef="#ctx0" brushRef="#br0" timeOffset="47460.7456">10186 8930 512,'0'13'0,"0"13"0,-13 14 0,13 13 0,-14-14 0,14 28 0,-13-1 0,13-13 0,-13 13 0,13 0 0,0 0 0,-13 0 0,13-13 0,0 1 0,-13-2 0,13-12 0,0-14 0,-14 0 0,14 1 0,14-27 0,-14 0 0,13-13 0,-13 13 0,13-27 0</inkml:trace>
  <inkml:trace contextRef="#ctx0" brushRef="#br0" timeOffset="48725.8721">10874 8916 512,'-13'0'0,"0"0"0,-14 0 0,0 0 0,-12 0 0,-1 0 0,1 0 0,-14 0 0,-1 0 0,15 0 0,-14 0 0,-13 0 0,13 14 0,13-14 0,-26 0 0,13 0 0,0 0 0,0 0 0,-12 0 0,24 0 0,-11 0 0,25 0 0,-12 0 0,12-14 0,1 14 0,13 0 0,-1 0 0,1-13 0,13 13 0,0 0 0</inkml:trace>
  <inkml:trace contextRef="#ctx0" brushRef="#br0" timeOffset="49566.9562">10953 9339 512,'0'0'0,"0"0"0,0 14 0,0-14 0,0 0 0,13 0 0,-13 0 0,14 0 0,13 13 0,-1-13 0,0 0 0,14 13 0,13-13 0,0 0 0,0 0 0,0 14 0,26-14 0,-26 0 0,26 0 0,-26 13 0,14-13 0,-15 0 0,-12 13 0,-1-13 0,-12 0 0,0 0 0,-14-13 0,-13 13 0,-13 0 0,0-13 0,13 13 0,-14-14 0</inkml:trace>
  <inkml:trace contextRef="#ctx0" brushRef="#br0" timeOffset="49915.9911">11073 9181 512,'0'0'0,"13"0"0,13 0 0,0 0 0,14 0 0,0 13 0,13-13 0,0 0 0,13 14 0,0-14 0,13 12 0,-12-12 0,12 14 0,-13-1 0,1-13 0,-15 13 0,1-13 0,-13 0 0,-1 0 0,-25-13 0,-1 0 0,-13 13 0,0 0 0,0-14 0</inkml:trace>
  <inkml:trace contextRef="#ctx0" brushRef="#br0" timeOffset="50357.0352">11866 9049 512,'13'0'0,"1"13"0,12 0 0,0 0 0,27 14 0,-26-1 0,26 1 0,-14-1 0,14 14 0,1-14 0,-2 1 0,-12-1 0,13 14 0,-27-14 0,1 1 0,-1-14 0,-12 13 0,-28 1 0,1-1 0,-13-12 0,-1 12 0,-13 0 0,-12 1 0,-14-14 0,-1 26 0,1-12 0,0 0 0,0-14 0,0 14 0,13-1 0,13-13 0,-13 0 0,27-13 0,12 13 0,14-13 0,0 0 0,27-13 0,-1 13 0,-26 0 0,40-13 0</inkml:trace>
  <inkml:trace contextRef="#ctx0" brushRef="#br0" timeOffset="53726.3721">13414 8930 512,'0'0'0,"0"13"0,-13 13 0,13 1 0,0-1 0,0 14 0,0-1 0,0 1 0,0 13 0,0-13 0,0 13 0,0-1 0,0 2 0,0-2 0,0-12 0,-14 13 0,14-13 0,0 0 0,0 0 0,0-15 0,0 2 0,0-14 0,0 1 0,-13-14 0,13 13 0,0-13 0,0 0 0,0-13 0,13-1 0,-13 1 0,0-14 0,0 2 0,14-2 0,-1 0 0,0 1 0,1-1 0,-1 1 0,13 13 0,-13-14 0,14 14 0,-1-1 0,0-11 0,1 25 0,13-14 0,0 14 0,-14 14 0,0-2 0,1 1 0,-1 1 0,-13-1 0,1 14 0,-14-1 0,0-13 0,-14 14 0,1-1 0,-13 1 0,-14 0 0,14-15 0,-27 15 0,0-14 0,13 0 0,1 1 0,-14-1 0,13 0 0,13-13 0,-12 0 0,12 0 0,14 0 0,0-13 0,0 0 0,26-1 0,0 1 0,-13 13 0,26-13 0</inkml:trace>
  <inkml:trace contextRef="#ctx0" brushRef="#br0" timeOffset="54433.4428">14631 8956 512,'14'0'0,"-14"-13"0,0 13 0,-14-13 0,1 13 0,0-14 0,-14 14 0,0-13 0,1 13 0,-13 0 0,-1 0 0,1 0 0,-2 0 0,2 0 0,-1 0 0,14 13 0,-14-13 0,13 14 0,14-14 0,-13 13 0,12 0 0,14 0 0,0 0 0,0 14 0,0-1 0,14 14 0,-14 0 0,26 0 0,-26-1 0,13 1 0,-13 13 0,14-1 0,-14 2 0,0-2 0,-14-12 0,14 13 0,-13 0 0,13-26 0,0 13 0,-13-15 0,13 2 0,0 0 0,0-14 0,13 0 0,-13 0 0,27-13 0,-1 0 0,14 0 0,0 0 0,-1 0 0,1-13 0,13 13 0,0 0 0,-14 0 0,1 0 0,0 0 0,0 0 0,-14-13 0,0 13 0,1-13 0,-27 13 0,13-14 0</inkml:trace>
  <inkml:trace contextRef="#ctx0" brushRef="#br0" timeOffset="54858.4853">15173 8877 512,'0'0'0,"0"13"0,0 13 0,-13 14 0,13 0 0,0 13 0,-13 13 0,13-13 0,-13 13 0,-1 13 0,14-13 0,-13 0 0,13-13 0,-13 0 0,0 0 0,13-14 0,0 1 0,-13-13 0,13-14 0,0 1 0,0-14 0,13-14 0,0 1 0,-13 13 0,13-27 0</inkml:trace>
  <inkml:trace contextRef="#ctx0" brushRef="#br0" timeOffset="55108.5103">15557 9326 512,'0'0'0,"0"0"0,-26 0 0,12 13 0,-25-13 0,-1 14 0,0-14 0,0 13 0,-12 0 0,12-13 0,1 0 0,12 0 0,0 0 0,14 0 0,0-13 0,13 0 0,0 13 0,13-14 0</inkml:trace>
  <inkml:trace contextRef="#ctx0" brushRef="#br0" timeOffset="55474.5469">15676 8784 512,'0'-13'0,"0"26"0,0-13 0,0 40 0,0-1 0,0 14 0,-13 0 0,13 13 0,0 0 0,-13 1 0,13-1 0,0 13 0,0-13 0,0 13 0,0-25 0,0-2 0,0 2 0,-13-14 0,13-15 0,0 2 0,0-27 0,0 13 0,0-26 0,26 13 0,-13-27 0,-13 27 0,13-25 0</inkml:trace>
  <inkml:trace contextRef="#ctx0" brushRef="#br0" timeOffset="55931.5926">16285 8824 512,'0'0'0,"0"0"0,0 0 0,-13 13 0,-1 0 0,-25 0 0,12 14 0,0 13 0,-12-1 0,-1 1 0,14 13 0,-14 0 0,0 0 0,14 13 0,13-13 0,-14 13 0,27 0 0,0 0 0,13-13 0,1 0 0,-1-13 0,13-1 0,14 1 0,-13-13 0,12-14 0,1 13 0,-1-26 0,-12 13 0,13-26 0,-14 13 0,1-13 0,-1-13 0,0 12 0,1-12 0,-27 26 0,13-27 0</inkml:trace>
  <inkml:trace contextRef="#ctx0" brushRef="#br0" timeOffset="56206.6201">16668 9260 512,'0'0'0,"0"0"0,0 0 0,0 14 0,-13-1 0,0 0 0,0 13 0,-13 1 0,-2-1 0,2 14 0,-13-14 0,12 14 0,1-13 0,-14-1 0,13 0 0,1 1 0,-1-14 0,1 1 0,13-14 0,13 0 0,0 0 0</inkml:trace>
  <inkml:trace contextRef="#ctx0" brushRef="#br0" timeOffset="56447.6442">16734 9485 512,'0'0'0,"-13"0"0,-13 0 0,-1-13 0,-12 13 0,-1-14 0,0 1 0,-13 13 0,14-12 0,-1-15 0,0 14 0,14 13 0,-1-27 0,27 27 0,-13-13 0</inkml:trace>
  <inkml:trace contextRef="#ctx0" brushRef="#br0" timeOffset="56922.6917">16761 8652 512,'0'0'0,"0"0"0,0-13 0,0 13 0,0 13 0,0-13 0,13 13 0,0 13 0,14 1 0,13-1 0,-14 14 0,14 13 0,-1 0 0,15 13 0,-2 0 0,-12 0 0,-1 14 0,-12-1 0,13-13 0,-14 14 0,-12-15 0,-14 2 0,-14-1 0,1-14 0,0 2 0,-14-14 0,1-14 0,-1 0 0,1 1 0,0-14 0,12-13 0,14 0 0,0 0 0,-13 0 0</inkml:trace>
  <inkml:trace contextRef="#ctx0" brushRef="#br0" timeOffset="57728.7723">17184 8599 512,'0'0'0,"0"0"0,0 0 0,13 0 0,-13 0 0,14 0 0,12 0 0,1 0 0,12 0 0,14 0 0,-13 0 0,13 0 0,0 0 0,0 13 0,0-13 0,13 13 0,-13-13 0,-14 14 0,15-1 0,-15 0 0,-12 0 0,-1 0 0,-13 14 0,0-14 0,-13 13 0,0 1 0,-13 13 0,13-1 0,-13 14 0,13-13 0,0 13 0,0 13 0,26 0 0,-13 1 0,14-1 0,13 13 0,0-13 0,-1 0 0,-13 0 0,1-13 0,-14 1 0,-13-2 0,0-12 0,-13-1 0,-27-12 0,-12-1 0,-1-12 0,-14-2 0,-12-12 0,-1 14 0,1-14 0,0 0 0,13-14 0,0 2 0,26 12 0,1-14 0,11-12 0,28 26 0,-13-14 0</inkml:trace>
  <inkml:trace contextRef="#ctx0" brushRef="#br0" timeOffset="58552.8547">19076 9101 512,'0'0'0,"0"14"0,-13-14 0,0 0 0,-27 0 0,0 0 0,0 0 0,-12-14 0,12 14 0,-26 0 0,13 0 0,0 0 0,14 0 0,-2 0 0,2 0 0,26 0 0,13 14 0,0-14 0,13 13 0,26-13 0,15 13 0,-2-13 0,1 14 0,27-1 0,-14 0 0,0 0 0,0 1 0,-13-14 0,0 12 0,-27-12 0,-13 14 0,-13-14 0,0 13 0,-13-13 0,-13 0 0,-27 0 0,14 0 0,-28-13 0,1 13 0,13 0 0,0-14 0,-13 14 0,26 0 0,1 0 0,13 0 0,12-12 0,14 12 0,14 0 0,-14 0 0,13-14 0</inkml:trace>
  <inkml:trace contextRef="#ctx0" brushRef="#br0" timeOffset="59034.9029">20095 8639 512,'0'0'0,"13"26"0,0 0 0,-13 14 0,13 13 0,-13 0 0,0 0 0,0 13 0,0 0 0,13 0 0,-13 1 0,0 12 0,14-26 0,-14 13 0,0-13 0,0-14 0,0 1 0,0 0 0,0-14 0,0-13 0,13 1 0,-13-1 0,0-13 0,13 0 0</inkml:trace>
  <inkml:trace contextRef="#ctx0" brushRef="#br0" timeOffset="59318.9313">20544 9498 512,'0'0'0,"-13"14"0,0-14 0,-13 13 0,-27 0 0,13 0 0,0-13 0,-13 13 0,-13-13 0,27 0 0,-28 0 0,28 14 0,-14-14 0,27 0 0,-15-14 0,15 1 0,13 13 0,0-13 0,13 0 0,0 13 0,0-13 0</inkml:trace>
  <inkml:trace contextRef="#ctx0" brushRef="#br0" timeOffset="59642.9637">20254 8625 512,'-14'0'0,"1"14"0,-13-1 0,-1 0 0,-13 13 0,1 1 0,-14 12 0,13-12 0,-13 13 0,13-14 0,1 14 0,-1-14 0,-13 14 0,27-14 0,-1 1 0,27-27 0,-26 26 0</inkml:trace>
  <inkml:trace contextRef="#ctx0" brushRef="#br0" timeOffset="113112.3101">19248 6191 512,'0'0'0,"-13"13"0,13 0 0,0 1 0,0 26 0,-13-14 0,13 27 0,0 0 0,-13-1 0,13 2 0,0 12 0,0 0 0,0-13 0,-14 13 0,14-13 0,-13 0 0,-1 0 0,14-1 0,-13-12 0,0-13 0,13-1 0,-13-12 0,13-1 0,0-13 0,0-13 0,0-1 0,0 14 0,13-26 0</inkml:trace>
  <inkml:trace contextRef="#ctx0" brushRef="#br0" timeOffset="113553.3542">19393 6614 512,'0'0'0,"-13"0"0,13 0 0,-13 14 0,0 12 0,-1-13 0,-12 14 0,13-1 0,-13-13 0,-1 14 0,27-1 0,-26-12 0,13 12 0,-1-13 0,14 14 0,0-14 0,14 0 0,-1 0 0,13 1 0,1-14 0,12 13 0,1 0 0,13 0 0,-13 0 0,12 1 0,-12-1 0,13 0 0,-13 0 0,-14 1 0,1-1 0,-1 0 0,-13-13 0,0 0 0,1-13 0,-14 13 0,0-27 0,0 27 0,0-13 0</inkml:trace>
  <inkml:trace contextRef="#ctx0" brushRef="#br0" timeOffset="113755.3744">19737 6535 512,'0'0'0,"0"0"0,0-14 0,0 14 0,0-12 0,0 12 0,0 0 0,0-14 0,0 14 0,0 0 0,0 14 0,0-14 0,14 0 0</inkml:trace>
  <inkml:trace contextRef="#ctx0" brushRef="#br0" timeOffset="113920.3909">19870 6826 512,'0'0'0,"0"0"0,0 0 0,0 0 0,0-13 0,-13 13 0,13-13 0,0 13 0,0-14 0</inkml:trace>
  <inkml:trace contextRef="#ctx0" brushRef="#br0" timeOffset="114460.4449">20584 6561 512,'13'0'0,"-13"0"0,14 0 0,-1 0 0,0-13 0,-26 13 0,13 0 0,-27 0 0,1 13 0,-1-13 0,1 14 0,-14-1 0,14 0 0,0 0 0,-1 14 0,13-14 0,14 0 0,0 14 0,28-14 0,-2 13 0,0 1 0,14-1 0,-1-12 0,14 12 0,-13 1 0,0-1 0,-1 0 0,-25-12 0,-1 12 0,-13-13 0,0 14 0,-13-14 0,-14 0 0,-12 14 0,12-27 0,-26 13 0,13 0 0,1-13 0,-1 0 0,14 0 0,0 0 0,12-13 0,14 0 0,14-1 0,-14 14 0,13-13 0</inkml:trace>
  <inkml:trace contextRef="#ctx0" brushRef="#br0" timeOffset="114727.4716">20902 6667 512,'0'0'0,"0"13"0,0 14 0,13-1 0,-13 14 0,13-13 0,-13 12 0,0-12 0,13-1 0,0 14 0,1-14 0,-14-13 0,13-13 0,0 14 0,-13-14 0,14 0 0</inkml:trace>
  <inkml:trace contextRef="#ctx0" brushRef="#br0" timeOffset="115334.5323">20889 6521 512,'0'0'0,"-14"-12"0,14-2 0,-13 1 0,13 0 0,0-14 0,13 14 0,-13 0 0,14 0 0,12 13 0,-13 0 0,13 0 0,14 13 0,-13 0 0,-1 0 0,27 0 0,-13 1 0,-1-1 0,2 0 0,-15 1 0,0-2 0,1-12 0,-1 14 0,-26-1 0,13 14 0,-13-14 0,0 0 0,-13 0 0,0 14 0,0-1 0,-14 1 0,1-1 0,13 0 0,0 1 0,-1 0 0,14-1 0,0 1 0,0-1 0,14 0 0,-1-12 0,0-1 0,0 13 0,13-13 0,14 1 0,-14-1 0,14-13 0,-13 0 0,-1 0 0,1 0 0,-1 0 0,0-13 0,1-1 0,-1 14 0,1-26 0,-14 13 0,1-14 0,12 14 0,-13-13 0,-13 26 0,0-13 0</inkml:trace>
  <inkml:trace contextRef="#ctx0" brushRef="#br0" timeOffset="115783.5772">21616 6733 512,'0'0'0,"0"13"0,14-13 0,-14 0 0,13-13 0,0 13 0,13-13 0,-13 0 0,1 0 0,-1-1 0,-13 1 0,13 0 0,-13 13 0,0-13 0,0 13 0,0 0 0,-13 0 0,13 0 0,-13 13 0,-14-13 0,14 26 0,0-12 0,0 12 0,0 14 0,13-14 0,0 14 0,13-13 0,0-1 0,13 0 0,1 1 0,-1-14 0,0 13 0,15-12 0,-15-14 0,14 0 0,12 0 0,-25 0 0,12-14 0,1 1 0,-40 13 0,27-13 0</inkml:trace>
  <inkml:trace contextRef="#ctx0" brushRef="#br0" timeOffset="116191.618">22609 6641 512,'0'0'0,"0"0"0,0 0 0,0 0 0,-14 0 0,0 0 0,-12 0 0,0 13 0,-1 0 0,-12 14 0,13-1 0,12-13 0,14 27 0,-13-13 0,26-1 0,-13 1 0,27-1 0,-1-13 0,0 0 0,-12 1 0,12-14 0,0-14 0,-13 14 0,15-26 0,-15 0 0,-13-1 0,0 1 0,0-1 0,-13-13 0,-1 14 0,0-1 0,-12-12 0,13 26 0,13-14 0,0 27 0,-13-13 0</inkml:trace>
  <inkml:trace contextRef="#ctx0" brushRef="#br0" timeOffset="116549.6538">22952 6217 512,'-13'0'0,"-14"0"0,14 14 0,-13-1 0,13 14 0,-14 13 0,27-1 0,0 1 0,0 12 0,0 1 0,14 0 0,12 0 0,-13 0 0,0 0 0,0-14 0,-13 1 0,0 0 0,0-27 0,14 14 0,-14-14 0,0-13 0,0 0 0,13 0 0</inkml:trace>
  <inkml:trace contextRef="#ctx0" brushRef="#br0" timeOffset="116782.6771">22952 6680 512,'0'0'0,"-13"0"0,-14-13 0,14 13 0,-13 0 0,-14 0 0,0 0 0,14 0 0,-14 0 0,27 0 0,-13 0 0,13 13 0,13-13 0,0 14 0,13-1 0,-13-13 0,26 13 0</inkml:trace>
  <inkml:trace contextRef="#ctx0" brushRef="#br0" timeOffset="117663.7652">23680 6628 512,'-13'-14'0,"13"14"0,-13 0 0,-1 0 0,1 0 0,0 0 0,-14 14 0,-13-1 0,14 0 0,13 13 0,0 1 0,-1-1 0,14 1 0,14-1 0,-1 1 0,-13-1 0,26-12 0,1-1 0,-14-13 0,14 0 0,-14 0 0,13-13 0,-12-1 0,-1-12 0,0-1 0,0-13 0,0 27 0,-13-13 0,0 13 0,0-1 0,0 14 0,0 0 0,0 0 0,0 14 0,0 12 0,0 0 0,0 1 0,27 13 0,-27-14 0,13 14 0,0 0 0,0-27 0,0 26 0,1-25 0,-1-1 0,1 0 0,-1-13 0,13 0 0,-13 0 0,1-13 0,-14 0 0,13 13 0,-13-14 0,0 1 0,0 0 0,0 0 0,0 0 0,0-1 0,0-12 0,0 0 0,0-1 0,0 1 0,0-1 0,0-13 0,13 14 0,-13-1 0,13 1 0,13 13 0,-12-14 0,-1 14 0,14 13 0,-14 0 0,0 0 0,-13 0 0,27 0 0</inkml:trace>
  <inkml:trace contextRef="#ctx0" brushRef="#br0" timeOffset="117947.7936">24156 6879 512,'0'13'0,"0"14"0,13-14 0,-13 0 0,0-13 0,0 13 0,0-13 0,0-13 0,0 0 0,13 0 0,-13-14 0,13 1 0,-13-14 0,14 14 0,-14-14 0,14 13 0,-1-12 0,0 12 0,13 1 0,-13-1 0,14 14 0,-1 13 0,0-13 0,-26 13 0,27 0 0</inkml:trace>
  <inkml:trace contextRef="#ctx0" brushRef="#br0" timeOffset="118428.8417">24540 6680 512,'0'0'0,"-14"0"0,14 0 0,-13 14 0,0-14 0,-13 13 0,-1 0 0,1 0 0,-1 0 0,0 1 0,14-1 0,0 14 0,13-14 0,13 13 0,-13-12 0,13-1 0,14 0 0,-13 0 0,12-13 0,0 0 0,-12 0 0,12-13 0,-13 0 0,-13 0 0,13-14 0,-13 1 0,0 12 0,0-12 0,0 12 0,0 1 0,-13 0 0,13 13 0,0 13 0,0-13 0,0 13 0,0 14 0,13 13 0,-13-14 0,14 1 0,-1-1 0,-13 1 0,13-1 0,0-13 0,14-13 0,-27 13 0,13-26 0,1 0 0,-1 0 0,0-14 0,-13 27 0,0-26 0</inkml:trace>
  <inkml:trace contextRef="#ctx0" brushRef="#br0" timeOffset="118878.8867">24672 6694 512,'0'0'0,"0"0"0,0 0 0,0 13 0,13-13 0,-13 26 0,13-13 0,-13 14 0,14 0 0,-1-1 0,0-13 0,0 14 0,0-14 0,1 0 0,-1 0 0,1-13 0,-14 0 0,0 0 0,13-13 0,-13 0 0,13 0 0,-13 13 0,0 0 0,0 0 0,13 0 0,-13 0 0,0 26 0,13-13 0,-13 27 0,14 0 0,-14-1 0,0 15 0,0-2 0,-14 1 0,1 0 0,0-13 0,-13-1 0,-1 1 0,-13-13 0,0-14 0,-12 13 0,-2-13 0,-12-13 0,0 14 0,14-14 0,-28 0 0,14 0 0,66 0 0,-67 0 0</inkml:trace>
  <inkml:trace contextRef="#ctx0" brushRef="#br0" timeOffset="120094.0082">19248 7633 512,'0'14'0,"0"12"0,0 0 0,13 14 0,-13-1 0,0 1 0,0 0 0,14-1 0,-14 1 0,13-13 0,-13-1 0,0-13 0,0 0 0,0 1 0,-13-14 0,13 0 0,0-14 0,0 1 0,0-13 0,-14 0 0,1-14 0,13 1 0,0-15 0,0 14 0,0 1 0,0-1 0,13 0 0,1 1 0,12-1 0,0 0 0,1 27 0,-1-13 0,1 13 0,13-1 0,-14 28 0,27-14 0,-14 26 0,2 0 0,-2 1 0,-13 13 0,1 0 0,-1 12 0,-13-12 0,1 13 0,-1-13 0,-13 0 0,-13-1 0,13-13 0,-14 14 0,14-27 0,-13 0 0,13 0 0,-13-13 0,13 0 0,0 0 0,0-13 0,0 0 0,13-13 0,0-14 0,-13 40 0,14-27 0</inkml:trace>
  <inkml:trace contextRef="#ctx0" brushRef="#br0" timeOffset="120304.0292">19989 7474 512,'0'0'0,"0"0"0,0 0 0,0 0 0,0 0 0,-14 0 0,14 0 0,0 0 0,0 0 0</inkml:trace>
  <inkml:trace contextRef="#ctx0" brushRef="#br0" timeOffset="120502.049">20108 7818 512,'0'0'0,"0"0"0,0 0 0,0 0 0,-13 0 0,13 0 0,-13-13 0,13 0 0,0-1 0,0 14 0,-14-13 0</inkml:trace>
  <inkml:trace contextRef="#ctx0" brushRef="#br0" timeOffset="121309.1297">20809 7369 512,'-14'0'0,"14"13"0,0 0 0,-13 0 0,13 0 0,-13 14 0,13-1 0,0 14 0,0 0 0,0 0 0,13-1 0,-13 1 0,13 0 0,-13-1 0,14-13 0,-14 1 0,0-14 0,0 1 0,14-1 0,-14-13 0,0 0 0,13-13 0,-13 13 0,0-27 0</inkml:trace>
  <inkml:trace contextRef="#ctx0" brushRef="#br0" timeOffset="121600.1588">20915 7355 512,'0'0'0,"0"0"0,0 14 0,0-14 0,0 26 0,0 0 0,0 1 0,0 13 0,0-1 0,13 1 0,-13 13 0,13-14 0,-13 1 0,13 0 0,-13-14 0,14 14 0,-1-27 0,-13 1 0,13-1 0,-13-13 0,0 0 0,14 0 0</inkml:trace>
  <inkml:trace contextRef="#ctx0" brushRef="#br0" timeOffset="121824.1812">20981 7620 512,'-13'0'0,"-14"0"0,14-13 0,-13 13 0,-1 0 0,-12 0 0,12-13 0,0 13 0,-12 0 0,26 0 0,-14 0 0,27 0 0,0 0 0,13 0 0,-13 0 0,14 13 0</inkml:trace>
  <inkml:trace contextRef="#ctx0" brushRef="#br0" timeOffset="122049.2037">21074 7752 512,'0'13'0,"-13"-13"0,13 0 0,-27 0 0,1 0 0,-1 0 0,-13 0 0,14 0 0,-27-13 0,27 13 0,-1 0 0,0-13 0,1 13 0,13 0 0,13 0 0,0 0 0,0 13 0</inkml:trace>
  <inkml:trace contextRef="#ctx0" brushRef="#br0" timeOffset="122598.2586">21550 7911 512,'26'0'0,"-13"0"0,1-14 0,13 1 0,-27 13 0,26-12 0,-13-2 0,0-12 0,0 12 0,-13-12 0,0 12 0,0-12 0,-13 13 0,0 0 0,0 13 0,-13-13 0,12 13 0,-26 0 0,14 13 0,-1-13 0,14 13 0,-13 13 0,13-13 0,-1 14 0,14 0 0,14-1 0,-1 13 0,0-12 0,13 0 0,1-1 0,12-13 0,-12 0 0,0 0 0,12-13 0,-12 0 0,-1-13 0,0 0 0,1 0 0,-13-27 0,-1 14 0,0-13 0,-13 39 0,0-27 0</inkml:trace>
  <inkml:trace contextRef="#ctx0" brushRef="#br0" timeOffset="124536.4388">21828 7434 512,'13'0'0,"-13"14"0,0 12 0,0-12 0,13 25 0,-13 1 0,14 13 0,-1-14 0,-13 15 0,13-2 0,0 1 0,0-13 0,-13-1 0,13 1 0,-13-13 0,14-1 0,-14-13 0,0 0 0,13 1 0,-13-14 0,0-14 0,13 14 0,-13-13 0,13 13 0,1-13 0,-14 0 0,13 0 0,0 13 0,14-13 0,-14-1 0,13 1 0,-12 0 0,-1-14 0,0 15 0,0-2 0,0 1 0,-13-14 0,0 14 0,0-14 0,-13 14 0,0 13 0,0-13 0,-14 13 0,14 0 0,-13 0 0,13 13 0,-1 0 0,1 14 0,13-14 0,0 14 0,0 0 0,13-2 0,1 2 0,12-14 0,0 14 0,1-14 0,-14 0 0,13-13 0,1 0 0,-14-13 0,14 13 0,-27-26 0,13 12 0,-13-12 0,0-1 0,0 1 0,0 13 0,0 0 0,0 13 0,0-14 0,13 28 0,-13-14 0,13 13 0,1 0 0,-1 1 0,0 11 0,-13-11 0,13-1 0,-13 0 0,13 1 0,-13-14 0,0 0 0,14 0 0,-14 0 0,0-14 0,0 1 0,0 0 0,0-1 0,0-11 0,0 11 0,13-12 0,-13 26 0,13-14 0,0 14 0,0 0 0,1 14 0,-1-14 0,1 26 0,-1-12 0,0-2 0,0 1 0,0 1 0,-13-1 0,13 0 0,-13-13 0,0 0 0,0 0 0,0 0 0,0-13 0,0 0 0,14-1 0,-14-11 0,0 11 0,13 1 0,0 0 0,0-1 0,0 1 0,0 13 0,1 0 0,0 13 0,-1 1 0,-13-1 0,26 0 0,-26 13 0,13 1 0,-13-1 0,0-12 0,14 12 0,-14-13 0,0 0 0,13 0 0,0 1 0,-13-14 0,13 0 0,0 0 0,0-14 0,1 1 0,-1 0 0,13-13 0,-12 13 0,-1-14 0,0 0 0,1 2 0,-14-2 0,13 0 0,-13 14 0,-13-14 0,13 14 0,-14 0 0,1 0 0,13 13 0,-13 0 0,-1 0 0,14 13 0,-13 0 0,13 14 0,0-1 0,13 1 0,1 0 0,-1 12 0,0-26 0,14 14 0,-14-14 0,13-13 0,-13 13 0,1-26 0,-1 0 0,13 13 0,1-27 0,-13 14 0,-1-14 0,0 15 0,0-15 0,0 14 0,0 13 0,-13 0 0,14 0 0,-1 13 0,0 0 0,-13 1 0,13-2 0,-13 15 0,0-1 0,13 1 0,0-14 0,-13 0 0,0 0 0,0-13 0,0 0 0,0 0 0,0 0 0,14-13 0,-14 0 0,0-13 0,13 12 0,0-12 0,1-1 0,-1 1 0,-13 13 0,13 0 0,0-1 0,1 14 0,-1 0 0,0 14 0,-13-1 0,13 0 0,0 13 0,-13 1 0,0-1 0,14 1 0,-1-1 0,-13-13 0,0 14 0,0-14 0,13-13 0,-13 0 0,0 0 0,0-13 0,0 13 0,13-14 0</inkml:trace>
  <inkml:trace contextRef="#ctx0" brushRef="#br0" timeOffset="124853.4388">23349 7501 512,'0'0'0,"0"0"0,0 0 0,0 13 0,0 0 0,0 0 0,0 14 0,0 13 0,13 0 0,-13 12 0,13-12 0,0 13 0,1 0 0,0-14 0,-14 1 0,13 0 0,-13-14 0,13 0 0,-13-12 0,13-1 0,-13-13 0,0-13 0,13-14 0,-13 27 0,0-13 0</inkml:trace>
  <inkml:trace contextRef="#ctx0" brushRef="#br0" timeOffset="125086.4388">23481 7739 512,'0'0'0,"-13"-13"0,0 13 0,0 0 0,-13 0 0,12 0 0,-13 0 0,1-13 0,0 13 0,12 0 0,1 0 0,0 0 0,13 0 0,-13 0 0,26 0 0,0 0 0,0 0 0,-13 0 0,27 0 0</inkml:trace>
  <inkml:trace contextRef="#ctx0" brushRef="#br0" timeOffset="125501.4388">23826 7726 512,'0'0'0,"-14"0"0,1 0 0,-1 0 0,-12 13 0,0-13 0,-1 0 0,14 13 0,0 0 0,0-13 0,13 13 0,0 1 0,13-1 0,0 0 0,13 14 0,1-14 0,-1 13 0,1 1 0,-14-14 0,1 14 0,-1-1 0,-13 0 0,0-13 0,0 14 0,-27-14 0,14 1 0,-14-2 0,-12 2 0,12-1 0,-25 0 0,-1-13 0,13 0 0,-13 14 0,0-14 0,14 13 0,39-13 0,-41 0 0</inkml:trace>
  <inkml:trace contextRef="#ctx0" brushRef="#br0" timeOffset="151469.4388">2870 9988 512,'0'0'0,"14"0"0,-14 0 0,13 0 0,0 0 0,13-13 0,1 13 0,-14 0 0,14 0 0,13 0 0,-14 0 0,13-14 0,-12 14 0,12 0 0,-12 0 0,13-13 0,0 13 0,-14 0 0,13 13 0,-12-13 0,-14 0 0,0 0 0,1 14 0,-1-14 0,-13 0 0,-13 13 0,-1 0 0,1 0 0,-13 14 0,-1-1 0,1 0 0,-14 14 0,1 0 0,-2 0 0,15-1 0,-13 1 0,-1 0 0,14-1 0,-14 14 0,13-13 0,1-13 0,13 12 0,-1-26 0,1 14 0,13-1 0,0-12 0,13-14 0,1 13 0,12-13 0,14 13 0,0-13 0,-14 13 0,27-13 0,-14 0 0,15 0 0,-15 13 0,14-13 0,-13 14 0,-1-14 0,1 13 0,-13-13 0,-1 0 0,0 0 0,-26 0 0,27 0 0</inkml:trace>
  <inkml:trace contextRef="#ctx0" brushRef="#br0" timeOffset="151785.4388">3439 10438 512,'0'0'0,"-13"0"0,0 0 0,-27 0 0,13 0 0,-12 0 0,-14-14 0,14 14 0,-2 0 0,2 0 0,-14 0 0,27-13 0,-14 13 0,13 0 0,1 0 0,13 0 0,-1-13 0,14 13 0,0-13 0,0 13 0,14-14 0</inkml:trace>
  <inkml:trace contextRef="#ctx0" brushRef="#br0" timeOffset="152392.4388">4405 9842 512,'-14'0'0,"-12"0"0,-14 14 0,1-2 0,-14 15 0,-13-1 0,13 1 0,0 0 0,14 12 0,-2 1 0,2-1 0,-1 1 0,14 0 0,13 13 0,-14-13 0,27 12 0,-13-12 0,26 13 0,0-13 0,1 13 0,12-14 0,0 1 0,27 0 0,-13-1 0,13 1 0,-13-13 0,26-1 0,-13 0 0,-13-12 0,12 12 0,1-26 0,-27 14 0,15-1 0,-41-13 0,26 0 0</inkml:trace>
  <inkml:trace contextRef="#ctx0" brushRef="#br0" timeOffset="152967.4388">4524 10411 512,'-13'0'0,"-14"0"0,-12 0 0,-15-13 0,15 13 0,-27 0 0,13 0 0,0 0 0,13 0 0,-13 0 0,14 0 0,-15 13 0,28-13 0,-13 0 0,-1 0 0,27 0 0,0 0 0,-1 0 0,14 0 0,0-13 0,0 13 0,14-27 0</inkml:trace>
  <inkml:trace contextRef="#ctx0" brushRef="#br0" timeOffset="153391.4388">4140 9512 512,'0'0'0,"0"13"0,0 13 0,-13 14 0,0 12 0,0 15 0,13 12 0,-14 0 0,-12 14 0,26 0 0,-13 13 0,0 0 0,-14-1 0,13 1 0,1 0 0,0-13 0,13 12 0,-13-25 0,0 0 0,13-1 0,0-13 0,13-13 0,-13 0 0,13-14 0,0-26 0,-13-13 0,13 14 0</inkml:trace>
  <inkml:trace contextRef="#ctx0" brushRef="#br0" timeOffset="154172.4388">5172 9882 512,'0'0'0,"13"13"0,-13 13 0,0 14 0,0 0 0,-13 13 0,13 13 0,-13 0 0,13 0 0,0 14 0,0-14 0,0 13 0,0-13 0,-13 1 0,13-15 0,13 15 0,-13-27 0,0 12 0,0-25 0,0-1 0,13 1 0,0-14 0,-13-26 0,13-1 0,-13 14 0,14-13 0</inkml:trace>
  <inkml:trace contextRef="#ctx0" brushRef="#br0" timeOffset="154547.4388">5490 9868 512,'13'0'0,"-26"0"0,0 0 0,-14 0 0,1 14 0,-14-14 0,-13 0 0,-13 0 0,13 0 0,-13 13 0,0-13 0,0 0 0,-1 0 0,1 0 0,14 0 0,-15 13 0,27-13 0,-12 0 0,25 0 0,27 0 0,-26 0 0</inkml:trace>
  <inkml:trace contextRef="#ctx0" brushRef="#br0" timeOffset="179000.4388">7064 10491 512,'0'0'0,"0"13"0,-13-13 0,13 0 0,0 26 0,0-13 0,0 1 0,0 12 0,0 14 0,0-14 0,0-26 0,0 40 0</inkml:trace>
  <inkml:trace contextRef="#ctx0" brushRef="#br0" timeOffset="179475.4388">7090 10716 512,'0'-27'0,"14"0"0,12-12 0,-13 12 0,0 1 0,14 13 0,0-1 0,-1 14 0,1 0 0,12 14 0,1-1 0,-14 13 0,14 1 0,0 12 0,-1-12 0,1 26 0,-14-14 0,1 1 0,0 13 0,-14-40 0,0 27 0,0 13 0,0-13 0,-13 0 0,0-1 0,-13-13 0,13 1 0,-13-14 0,13 14 0,-13-27 0,0 12 0,13-12 0,0-12 0,0 12 0,0 0 0</inkml:trace>
  <inkml:trace contextRef="#ctx0" brushRef="#br0" timeOffset="179998.4388">7038 10755 512,'0'-13'0,"0"26"0,0-13 0,0 0 0,0 0 0,0 14 0</inkml:trace>
  <inkml:trace contextRef="#ctx0" brushRef="#br0" timeOffset="180173.4388">7038 10795 512,'0'13'0,"13"0"0,-13 14 0,13-1 0,0 14 0,-13 0 0,13 0 0,1-14 0,-1 14 0,-13-1 0,0 1 0,0 0 0,0-27 0,0-1 0,0 15 0,0-14 0,13 1 0,-13-1 0,0-13 0,13 0 0,-13 0 0,13-13 0</inkml:trace>
  <inkml:trace contextRef="#ctx0" brushRef="#br0" timeOffset="180597.4388">8228 10689 512,'0'13'0,"0"-13"0,0 0 0,0 14 0,0-14 0,0 0 0,-13 13 0,13-13 0,-13 0 0,-1 0 0,1 13 0,-13-13 0,12 0 0,-12 0 0,-13 0 0,12 0 0,-12 0 0,-2 0 0,2 0 0,-1 0 0,1 0 0,-1 13 0,13-13 0,14 0 0,13 0 0,0 0 0</inkml:trace>
  <inkml:trace contextRef="#ctx0" brushRef="#br0" timeOffset="180888.4388">8401 10874 512,'0'13'0,"-14"1"0,0-14 0,1 13 0,-13-13 0,-1 0 0,-12 0 0,-1 13 0,0-13 0,-13 0 0,14-13 0,-1 26 0,1-26 0,-1 13 0,13 0 0,14-13 0,13 13 0,-13 0 0</inkml:trace>
  <inkml:trace contextRef="#ctx0" brushRef="#br0" timeOffset="181313.4388">8863 10332 512,'0'0'0,"13"13"0,1 0 0,-14 14 0,13-1 0,-13 14 0,13 0 0,-13-1 0,0 14 0,13 0 0,-13 13 0,0-13 0,0 0 0,0 13 0,0-13 0,0 0 0,0 0 0,0-13 0,0-1 0,0-12 0,0-14 0,0 14 0,13-27 0,-13 0 0,14 0 0</inkml:trace>
  <inkml:trace contextRef="#ctx0" brushRef="#br0" timeOffset="181621.4388">9221 11060 512,'0'0'0,"-14"13"0,1 0 0,-14 0 0,1-13 0,-1 13 0,1 0 0,-13-13 0,12 0 0,-13 14 0,-13-14 0,27 0 0,-14 0 0,1 0 0,12 0 0,0 0 0,1 0 0,13-14 0,0-12 0,-1 13 0,14 13 0,0-26 0</inkml:trace>
  <inkml:trace contextRef="#ctx0" brushRef="#br0" timeOffset="181912.4388">8824 10305 512,'0'13'0,"0"-13"0,0 0 0,0 14 0,0-1 0,-27 0 0,13 14 0,1-1 0,0-13 0,-13 27 0,13-13 0,-14-1 0,1 0 0,13 1 0,-14-1 0,14 1 0,13-27 0,-14 13 0</inkml:trace>
  <inkml:trace contextRef="#ctx0" brushRef="#br0" timeOffset="182388.4388">9618 10491 512,'0'0'0,"0"0"0,0 0 0,0 0 0,0 0 0,0 0 0,0 0 0,0 0 0,-14 0 0,14 0 0,0 0 0</inkml:trace>
  <inkml:trace contextRef="#ctx0" brushRef="#br0" timeOffset="182579.4388">9710 10755 512,'0'0'0,"0"14"0,0-14 0,0 0 0,0 0 0,-13-14 0,13 14 0,0 0 0</inkml:trace>
  <inkml:trace contextRef="#ctx0" brushRef="#br0" timeOffset="193609.4388">10993 10729 512,'14'13'0,"-14"-13"0,-14 0 0,14 0 0,0 0 0,-13 0 0,-1 0 0,-25 0 0,12 0 0,-12 13 0,-1-13 0,-13 0 0,0 0 0,0 0 0,1 0 0,-2 0 0,2 0 0,-1-13 0,13 13 0,-13 0 0,13 0 0,14 0 0,0 0 0,-1 0 0,14 0 0,13 0 0,0 0 0,13 0 0,14 0 0,-27 0 0,26 0 0</inkml:trace>
  <inkml:trace contextRef="#ctx0" brushRef="#br0" timeOffset="193967.4388">10927 10808 512,'26'0'0,"-13"0"0,14 0 0,-27 0 0,14 0 0,-14 0 0,-14 0 0,1 13 0,-27-13 0,0 0 0,-12 0 0,12 14 0,-26-14 0,26 13 0,-13 0 0,0 0 0,13 0 0,1 1 0,-1-1 0,1-13 0,12 13 0,13 1 0,-12-14 0,26 0 0,0 0 0,13 0 0,0-14 0,14 1 0,13 0 0,13-1 0,-53 14 0,26-13 0</inkml:trace>
  <inkml:trace contextRef="#ctx0" brushRef="#br0" timeOffset="194500.4388">11125 10781 512,'0'0'0,"-13"14"0,13-1 0,-26 14 0,-1-14 0,1 26 0,0-12 0,-1 0 0,0 12 0,-12-13 0,25 1 0,1 0 0,0-14 0,0 13 0,13-26 0,13 0 0,-13 0 0,26 0 0,-12-26 0,25 13 0,-12-14 0,0 0 0,-1 1 0,0 0 0,1-1 0,-1 1 0,-13-1 0,14 1 0,-27-1 0,13 14 0,-13-14 0,0 1 0,-13 0 0,-1-1 0,-12-13 0,0 14 0,-1 0 0,-12-14 0,-1 0 0,0 14 0,0-14 0,1 14 0,13 12 0,-1-12 0,-13 13 0,27-1 0,0 14 0,13-13 0,0 13 0,0 13 0</inkml:trace>
  <inkml:trace contextRef="#ctx0" brushRef="#br0" timeOffset="195390.4388">11998 10305 512,'0'13'0,"0"14"0,0-1 0,-13 14 0,0 0 0,0 26 0,-1 0 0,1 0 0,0 14 0,0-1 0,0 0 0,-1 1 0,-12-14 0,13 0 0,0 0 0,13-12 0,-13-15 0,13 1 0,0-27 0,0 0 0,0-13 0,13 0 0,-13-13 0,13 0 0,13-14 0,1-13 0,-14-12 0,13 12 0,14-13 0,-14 0 0,1 14 0,0-1 0,12 13 0,-13 1 0,14-1 0,-14 14 0,1 13 0,13 0 0,-14 13 0,1 0 0,-14 14 0,0-14 0,-13 14 0,0 13 0,-13-1 0,0 1 0,0-1 0,-27-12 0,0 13 0,0-15 0,1 15 0,-1-26 0,-13 12 0,13 1 0,14-14 0,-14 0 0,14-13 0,13 0 0,-14 0 0,27 0 0,0-13 0,0 13 0,0 0 0,13-13 0</inkml:trace>
  <inkml:trace contextRef="#ctx0" brushRef="#br0" timeOffset="198360.4388">13162 10861 512,'0'0'0,"0"13"0,0 0 0,0 14 0,0 0 0,-13 12 0,26-13 0,-13 14 0,0 0 0,0-14 0,0 1 0,14-1 0,-14-12 0,0-1 0,13-13 0,-13 0 0,0-13 0,0-1 0,14-12 0,-14-1 0,-14-12 0,14 39 0,0-27 0</inkml:trace>
  <inkml:trace contextRef="#ctx0" brushRef="#br0" timeOffset="198529.4388">13176 10769 512,'0'-14'0,"0"14"0,-14 0 0,14 0 0,0 0 0,0 0 0,0 0 0,0 0 0,0 0 0,0-13 0,0 13 0,0 0 0,14 0 0</inkml:trace>
  <inkml:trace contextRef="#ctx0" brushRef="#br0" timeOffset="198943.4388">13559 10848 512,'-13'13'0,"13"0"0,-13 0 0,0 1 0,-14 12 0,14-12 0,0-1 0,-13 13 0,26-12 0,-14-2 0,14-12 0,14 14 0,-1-1 0,13-13 0,1 13 0,-1-13 0,0 0 0,1 14 0,0-1 0,-1 0 0,-13 0 0,-13 0 0,13 14 0,-26-1 0,13-12 0,-26 11 0,13 2 0,-14-14 0,0 14 0,1-14 0,0 1 0,12-1 0,1-13 0,0 0 0,13 0 0,0 0 0,0-13 0</inkml:trace>
  <inkml:trace contextRef="#ctx0" brushRef="#br0" timeOffset="199334.4388">14314 10504 512,'0'13'0,"13"0"0,-13 14 0,0 12 0,0-12 0,0 26 0,0-13 0,0 13 0,0-1 0,-13 1 0,13 0 0,-14 0 0,14-13 0,-13 0 0,13-1 0,0 1 0,0-14 0,0-12 0,0-1 0,13-1 0,1-12 0,-14 0 0,26-12 0</inkml:trace>
  <inkml:trace contextRef="#ctx0" brushRef="#br0" timeOffset="199583.4388">14578 11112 512,'-13'0'0,"-14"13"0,1-13 0,0 14 0,-1-14 0,-12 13 0,-2-13 0,2 13 0,-1-13 0,1 0 0,-1 0 0,0 0 0,27 0 0,-14 0 0,1-13 0,13 0 0,13-1 0,-13-12 0,13 26 0,13-13 0</inkml:trace>
  <inkml:trace contextRef="#ctx0" brushRef="#br0" timeOffset="199858.4388">14327 10504 512,'0'0'0,"0"-13"0,0 13 0,0 0 0,-13 13 0,-1 0 0,1 0 0,0 14 0,-13-1 0,-1 1 0,0-1 0,14 14 0,-13-14 0,-1 1 0,1-1 0,13 14 0,-14-27 0,27-13 0,-13 27 0</inkml:trace>
  <inkml:trace contextRef="#ctx0" brushRef="#br0" timeOffset="208254.4388">16708 10173 512,'0'0'0,"13"13"0,-13 14 0,0-1 0,0 1 0,0 12 0,0-12 0,0 12 0,0 1 0,0 0 0,0 0 0,0-14 0,0 0 0,0 1 0,0-14 0,0 14 0,0-14 0,0-13 0,13 13 0,1-13 0,-14 0 0,0 0 0</inkml:trace>
  <inkml:trace contextRef="#ctx0" brushRef="#br0" timeOffset="208585.4388">17171 10689 512,'0'0'0,"0"13"0,-13-13 0,-14 14 0,1-14 0,-14 13 0,-12-13 0,-2 0 0,-12 0 0,14 0 0,-28 0 0,14 0 0,0 0 0,-14 0 0,14 13 0,14-13 0,-15 13 0,14-13 0,14 14 0,-1-14 0,14 12 0,12-12 0,14 0 0,0 0 0,14 0 0,-14 0 0,26 0 0</inkml:trace>
  <inkml:trace contextRef="#ctx0" brushRef="#br0" timeOffset="208943.4388">16668 10835 512,'0'13'0,"0"13"0,0 14 0,0 0 0,0 12 0,0-12 0,0 13 0,0-13 0,0 13 0,0-14 0,0 1 0,0 0 0,0-1 0,0-12 0,0-1 0,0-12 0,0-2 0,0-12 0,0 0 0,0-12 0,14-15 0,-14 14 0,0 13 0,13-40 0</inkml:trace>
  <inkml:trace contextRef="#ctx0" brushRef="#br0" timeOffset="209351.4388">16959 10954 512,'0'0'0,"0"13"0,0 0 0,0 1 0,-13 12 0,-13 0 0,12 1 0,-25-1 0,13 0 0,-1 1 0,0 13 0,1-13 0,-1-2 0,1-11 0,13-1 0,0 0 0,13 1 0,13-14 0,0 13 0,13-13 0,1 0 0,-1 0 0,14 0 0,0 0 0,-1 0 0,14 13 0,-13 0 0,13-13 0,-26 13 0,12 0 0,-13 1 0,1-1 0,-1 0 0,1-13 0,-27 0 0,13 14 0</inkml:trace>
  <inkml:trace contextRef="#ctx0" brushRef="#br0" timeOffset="210175.4388">18256 10438 512,'0'0'0,"0"0"0,0 0 0,-13 0 0,13 0 0,-27 0 0,14 13 0,-14-13 0,1 13 0,-14 0 0,14 14 0,0-1 0,-1 1 0,14-1 0,-14 14 0,27-1 0,0-12 0,14 13 0,-1 0 0,0-1 0,0 1 0,1-1 0,12-12 0,-13 0 0,0-1 0,-13 1 0,13-15 0,-13-12 0,0 0 0,0 0 0,0 0 0</inkml:trace>
  <inkml:trace contextRef="#ctx0" brushRef="#br0" timeOffset="210385.4388">18123 10848 512,'0'0'0,"0"0"0,-13 0 0,0 0 0,-13 0 0,-1 13 0,1-13 0,-1 0 0,1 0 0,-1 0 0,1 0 0,0 0 0,12 0 0,14 0 0,-13 0 0</inkml:trace>
  <inkml:trace contextRef="#ctx0" brushRef="#br0" timeOffset="210899.4388">18348 10795 512,'0'13'0,"-13"0"0,0-13 0,-13 14 0,12 12 0,1-13 0,0 0 0,13 1 0,0-1 0,0-13 0,0 13 0,13 1 0,14-14 0,-14-14 0,13 14 0,-13-13 0,0 0 0,1-1 0,-1-12 0,-13 13 0,14 0 0,-14-1 0,13 14 0,-13-13 0,0 26 0,0-13 0,0 14 0,26 12 0,-26-13 0,13 14 0,1-1 0,-1 1 0,0-1 0,0-12 0,14-2 0,-27 2 0,13-14 0,-13-14 0,0 2 0,13-2 0,-13-25 0,0-1 0,0 0 0,0 0 0,0 0 0,0 40 0,0-52 0</inkml:trace>
  <inkml:trace contextRef="#ctx0" brushRef="#br0" timeOffset="211148.4388">18560 10596 512,'13'-26'0,"-13"13"0,0-14 0,13 1 0,-13 13 0,14-1 0,-14 14 0,13 0 0,-13 0 0,14 14 0,-1 12 0,0 14 0,-13-1 0,13 1 0,0 13 0,0 0 0,1 0 0,-1 0 0,0-14 0,0 15 0,0-15 0,-13-13 0,14-12 0,-1-1 0,0 0 0,14-26 0,-14 0 0,-13 13 0,13-14 0</inkml:trace>
  <inkml:trace contextRef="#ctx0" brushRef="#br0" timeOffset="211233.4388">18970 10835 512,'0'0'0,"0"0"0</inkml:trace>
  <inkml:trace contextRef="#ctx0" brushRef="#br0" timeOffset="211856.4388">19050 10689 512,'0'13'0,"-13"-13"0,-14 0 0,13 14 0,-12-1 0,-14 0 0,27 0 0,-13 1 0,13 12 0,0-13 0,-1 0 0,14 1 0,14-1 0,-1 0 0,13 0 0,14-13 0,-14 13 0,14 1 0,-13-1 0,-1 0 0,0 1 0,1-1 0,-27 0 0,13 14 0,-26-15 0,0 2 0,-1-1 0,-25 0 0,26 1 0,-28-1 0,15 0 0,0-13 0,12 0 0,1 13 0,0-13 0,13-13 0,13 13 0,0-13 0,14 0 0,12-1 0,2-12 0,-2 0 0,14-1 0,-14 1 0,2-1 0,-2 0 0,1 1 0,-14 0 0,-13-1 0,0 14 0,-13-13 0,0 12 0,-13 1 0,0 0 0,-13 13 0,-14 0 0,27 0 0,-13 13 0,-1 0 0,0 13 0,14 1 0,13 0 0,0-1 0,0 0 0,13 1 0,14 0 0,13-1 0,-1 1 0,1-15 0,-1 2 0,1-14 0,27 13 0,-67-13 0,26 0 0</inkml:trace>
  <inkml:trace contextRef="#ctx0" brushRef="#br0" timeOffset="212962.4388">20068 10742 512,'0'0'0,"0"13"0,0 13 0,14 1 0,-14 0 0,0-1 0,13 14 0,0 0 0,-13-1 0,13 1 0,0 0 0,-13-1 0,0-13 0,0 14 0,0-13 0,13-15 0,-13 3 0,-13-15 0,13 0 0,0-15 0,0 3 0,0-15 0,-13-13 0,13 1 0,0-14 0,0 14 0,0-14 0,0 13 0,0 0 0,13 0 0,-13 0 0,13 14 0,14 0 0,0 13 0,-1-1 0,-13 14 0,14 0 0,12 14 0,-12-1 0,-14 13 0,0 0 0,0 14 0,-13-13 0,-13-1 0,0 1 0,0-1 0,-14 1 0,1-1 0,0-12 0,-1-14 0,1 12 0,12 2 0,-12-14 0,12 0 0,14-14 0,0 14 0,0 0 0</inkml:trace>
  <inkml:trace contextRef="#ctx0" brushRef="#br0" timeOffset="213362.4388">20637 10716 512,'14'0'0,"-28"0"0,14 13 0,-26-13 0,12 26 0,1-12 0,0 12 0,0 0 0,13 1 0,0-14 0,13 13 0,0-12 0,0-1 0,14 0 0,0-13 0,-1 0 0,0 0 0,1-13 0,-14-14 0,0 14 0,-13-13 0,13-1 0,-26 1 0,0 12 0,0-12 0,-1 13 0,-12 0 0,0 0 0,13-1 0,-1 1 0,14 13 0,-13 0 0</inkml:trace>
  <inkml:trace contextRef="#ctx0" brushRef="#br0" timeOffset="213828.4388">21126 10649 512,'0'0'0,"0"0"0,0 0 0,0 0 0,-13 0 0,0 13 0,-13-13 0,13 14 0,-14-1 0,1 14 0,-14-1 0,13-13 0,1 13 0,13 1 0,0-14 0,13 14 0,0-14 0,13 0 0,13 0 0,0 1 0,14-1 0,0 0 0,-13 1 0,12-1 0,1 0 0,-14 0 0,0 1 0,-26-2 0,0 15 0,-13-14 0,0 1 0,-13-1 0,-1 0 0,-12 0 0,12-13 0,1 0 0,-1 0 0,1-13 0,26 13 0,-14-13 0</inkml:trace>
  <inkml:trace contextRef="#ctx0" brushRef="#br0" timeOffset="214069.4388">21338 10781 512,'0'14'0,"13"-1"0,0 0 0,-13 1 0,14 12 0,-14-13 0,0 14 0,0-1 0,13 1 0,-13-1 0,0-12 0,0-2 0,0-12 0,14 0 0,-28-12 0,14 12 0,0-14 0</inkml:trace>
  <inkml:trace contextRef="#ctx0" brushRef="#br0" timeOffset="214209.4388">21378 10887 512,'0'-13'0,"-14"-13"0,14-14 0,-13 1 0,0-1 0,13 0 0,-13 13 0,0 1 0,13 0 0,-13-14 0,13 13 0,0 1 0,0 0 0,0 12 0,0 14 0,13-39 0</inkml:trace>
  <inkml:trace contextRef="#ctx0" brushRef="#br0" timeOffset="214651.4388">21523 10318 512,'14'27'0,"-1"-1"0,-13 1 0,13 13 0,-13 13 0,13-1 0,0 1 0,1-13 0,-1 26 0,1-26 0,-14 13 0,26-13 0,-26-1 0,13-12 0,0-1 0,0-12 0,-13-14 0,14 0 0,-14-14 0,13 1 0,-13-14 0,0 14 0,0-13 0,0 13 0,0-14 0,-13 14 0,-1-1 0,1 14 0,-13-12 0,0 12 0,12-14 0,-26 14 0,14 0 0,-1 0 0,-12 0 0,12 0 0,1 0 0,13 0 0,13 0 0,0 0 0,0-13 0</inkml:trace>
  <inkml:trace contextRef="#ctx0" brushRef="#br0" timeOffset="214883.4388">21815 10729 512,'26'13'0,"-13"0"0,1 13 0,-1 1 0,0 0 0,0-1 0,-13 0 0,13 14 0,-13-13 0,0-1 0,0-12 0,0-2 0,0 2 0,-13-14 0,13-14 0,0 2 0,0 12 0,-13-14 0</inkml:trace>
  <inkml:trace contextRef="#ctx0" brushRef="#br0" timeOffset="215043.4388">21828 10702 512,'0'0'0,"-13"-26"0,13 12 0,0-12 0,-13 13 0,13 0 0,0-1 0,0 14 0,0-13 0,0 13 0,0 0 0,0 0 0,13 13 0</inkml:trace>
  <inkml:trace contextRef="#ctx0" brushRef="#br0" timeOffset="215341.4388">22026 10927 512,'0'14'0,"14"-1"0,12 13 0,-13-12 0,0 12 0,14-26 0,-27 13 0,13-13 0,0-13 0,0 13 0,-13-26 0,13 12 0,-13-12 0,14-1 0,-14 1 0,0-1 0,13 1 0,-13-14 0,0 27 0,14-13 0,-14-1 0,13 27 0,-13-13 0,0 0 0,13 13 0,-13 0 0,13 13 0</inkml:trace>
  <inkml:trace contextRef="#ctx0" brushRef="#br0" timeOffset="215724.4388">22330 10887 512,'14'14'0,"-1"-14"0,13 13 0,1-13 0,-14 0 0,27 0 0,-1 0 0,-12-27 0,12 14 0,2 0 0,-15-13 0,0-1 0,1 0 0,-27 1 0,0 0 0,-13 13 0,-1-14 0,-12 14 0,0-1 0,-15 1 0,2 13 0,-14 0 0,14 0 0,-2 13 0,2 14 0,12 0 0,14-14 0,0 13 0,13 14 0,13-14 0,14 14 0,12-14 0,1 14 0,-13-13 0,25-1 0,-12 0 0,-1-12 0,-39-14 0,41 26 0</inkml:trace>
  <inkml:trace contextRef="#ctx0" brushRef="#br0" timeOffset="217538.4388">6905 11999 512,'-13'13'0,"0"0"0,-13 14 0,12-1 0,1 14 0,-14-1 0,14 1 0,0 13 0,-1 0 0,14 0 0,0 0 0,14 0 0,-14 13 0,13-13 0,0 0 0,-13-14 0,14 1 0,-14 0 0,0-13 0,0-2 0,0-11 0,-14-1 0,14-13 0,-13 0 0,0-27 0,-14 2 0,14-2 0,0-13 0,0-13 0,0 14 0,13-15 0,-14 2 0,14-15 0,14 15 0,-1-14 0,0-1 0,13 14 0,1 0 0,13 1 0,-14 12 0,27 0 0,0 14 0,-1-1 0,2 27 0,-1-13 0,-1 26 0,2-13 0,-1 27 0,-1-1 0,-25 1 0,25 12 0,-25 14 0,-13-13 0,12 26 0,-26-26 0,13 26 0,-26 0 0,0 0 0,0-13 0,-14 13 0,-13-13 0,14 0 0,-1-13 0,1-1 0,0-12 0,12-1 0,1-12 0,13-14 0,0 0 0,13-14 0,14-12 0,-1-13 0,14-1 0,-40 40 0,26-27 0</inkml:trace>
  <inkml:trace contextRef="#ctx0" brushRef="#br0" timeOffset="217821.4388">8109 12118 512,'0'0'0,"-26"13"0,-1-13 0,-12 13 0,-15-13 0,15 13 0,-14 1 0,0-1 0,13 0 0,1 0 0,25-13 0,1 0 0,0 13 0,13-13 0,-13 0 0</inkml:trace>
  <inkml:trace contextRef="#ctx0" brushRef="#br0" timeOffset="218087.4388">8242 12343 512,'0'0'0,"0"13"0,-14-13 0,-12 13 0,-14 0 0,0-13 0,-12 14 0,-1-1 0,-1-13 0,2 0 0,-1 13 0,27-13 0,-15 0 0,41 0 0,-13 0 0</inkml:trace>
  <inkml:trace contextRef="#ctx0" brushRef="#br0" timeOffset="223345.4388">8387 11761 512,'0'13'0,"0"-13"0,0 0 0,0 0 0,0 0 0,0 0 0,14 0 0,-14 0 0,13 0 0,0 0 0,0 0 0,27 13 0,-1-13 0,1 13 0,13 0 0,13 14 0,-13-1 0,-1 1 0,15 12 0,-14 1 0,-14 13 0,1 0 0,-13 0 0,-14 0 0,0 13 0,-13 0 0,-13-13 0,0 0 0,-1 13 0,-39-13 0,27 0 0,-14-13 0,-12-1 0,-2 1 0,2-13 0,-1-2 0,0-10 0,0-3 0,26-24 0,-25 12 0,25-15 0,14-10 0,0 11 0,13-12 0,0-1 0,0 14 0,13-13 0,13-1 0,14 14 0,-1 0 0,14-1 0,14 14 0,-1 0 0,0 14 0,0-14 0,0 13 0,0 14 0,1-14 0,-15 13 0,1-13 0,-13 14 0,-13-1 0,-1-12 0,1 11 0,-14-10 0,13-15 0,-26 0 0,0-15 0</inkml:trace>
  <inkml:trace contextRef="#ctx0" brushRef="#br0" timeOffset="223623.4388">9618 11853 512,'0'0'0,"0"13"0,0-13 0,0 0 0,-14 13 0,14 1 0,0-1 0,14 0 0,-14-13 0,0 13 0</inkml:trace>
  <inkml:trace contextRef="#ctx0" brushRef="#br0" timeOffset="223771.4388">9803 12197 512,'0'13'0,"-14"-13"0,1 13 0,-1-13 0,1 0 0,13 0 0,-13 0 0</inkml:trace>
  <inkml:trace contextRef="#ctx0" brushRef="#br0" timeOffset="273634.4388">6177 5754 512,'-26'0'0,"66"-13"0,-40 13 0,0 0 0,0 0 0,0 0 0,0 0 0,0 0 0,13 0 0,-13 0 0,0 0 0,0 0 0,0 0 0,0 0 0,40-26 0,-40 26 0,0 0 0,0 0 0,0 0 0,26 0 0,-26 0 0,0 0 0,0 0 0,0 0 0,0 0 0,0 0 0,27 0 0,-27 0 0</inkml:trace>
  <inkml:trace contextRef="#ctx0" brushRef="#br0" timeOffset="294157.4388">11046 11602 512,'0'13'0,"0"0"0,0 1 0,0-2 0,0 15 0,-13-1 0,13 1 0,0 0 0,-13 25 0,13 1 0,0-13 0,0 26 0,0-13 0,0 13 0,0 0 0,13 0 0,-13 1 0,0 12 0,0-13 0,0 14 0,-13-14 0,13 0 0,0-13 0,-13 0 0,13-1 0,0-12 0,0 0 0,0-27 0,0 13 0,0-26 0,0 0 0,0 0 0,13-13 0</inkml:trace>
  <inkml:trace contextRef="#ctx0" brushRef="#br0" timeOffset="295264.4388">12237 12290 512,'-13'0'0,"13"13"0,-27-13 0,13 13 0,-12-13 0,0 0 0,-14 0 0,-13 0 0,0 0 0,-13 0 0,13 0 0,1 0 0,11 0 0,-25 0 0,40 0 0,-13 0 0,12 0 0,14 0 0,13-13 0,0 13 0,0-13 0</inkml:trace>
  <inkml:trace contextRef="#ctx0" brushRef="#br0" timeOffset="295672.4388">12951 11549 512,'0'13'0,"0"0"0,0 14 0,0-1 0,0 0 0,0 27 0,-13-13 0,-1 0 0,14 0 0,-13-1 0,13 1 0,-13 0 0,13-1 0,-13-12 0,13-1 0,0 1 0,-13-1 0,26-12 0,-13-14 0,0 0 0,13 13 0</inkml:trace>
  <inkml:trace contextRef="#ctx0" brushRef="#br0" timeOffset="296038.4388">13269 12303 512,'13'-13'0,"-26"26"0,13 0 0,-40-13 0,0 14 0,0-14 0,1 0 0,-14 0 0,-14 0 0,15 0 0,-1 0 0,-13 0 0,13 0 0,0 0 0,0 0 0,0 0 0,0 13 0,13-13 0,1 13 0,12-13 0,1 13 0,13 0 0,13-13 0,0 0 0,0 14 0,13-14 0,13 0 0,-26 0 0,27 0 0</inkml:trace>
  <inkml:trace contextRef="#ctx0" brushRef="#br0" timeOffset="296528.4388">12859 12409 512,'0'13'0,"13"13"0,-13-12 0,13 12 0,-13 14 0,0-1 0,0 1 0,0 13 0,0 0 0,0-1 0,-13 2 0,13 12 0,-13-13 0,-1-1 0,14 2 0,-13 12 0,0-27 0,26 1 0,-26 13 0,13-27 0,-13 1 0,13-14 0,0 14 0,13-27 0,-13 0 0,13-13 0,-13-14 0,13 14 0,1-27 0,-14 40 0,0-27 0</inkml:trace>
  <inkml:trace contextRef="#ctx0" brushRef="#br0" timeOffset="297020.4388">13044 12740 512,'13'0'0,"-13"0"0,13 0 0,0 0 0,-13 13 0,0-1 0,-13 3 0,13-3 0,-13 15 0,-13-1 0,12 14 0,-13-1 0,1-12 0,0 12 0,12 1 0,-12-13 0,13 0 0,0-1 0,0-13 0,-1 0 0,14 0 0,0-13 0,14 0 0,-1 0 0,13-13 0,-13 0 0,27 13 0,-14-13 0,14 13 0,0 0 0,0 0 0,12 0 0,2 0 0,-15 13 0,14-13 0,0 26 0,-14-12 0,1 12 0,-13 0 0,12-12 0,-12 12 0,-1 1 0,-13-14 0,0 0 0,1 14 0,-14-14 0,0-13 0,0 0 0,0 0 0</inkml:trace>
  <inkml:trace contextRef="#ctx0" brushRef="#br0" timeOffset="310114.4388">8731 11840 512,'0'13'0,"0"13"0,0 1 0,-13 26 0,-1-13 0,-12 13 0,13 0 0,-14 13 0,14 0 0,0 0 0,-14 13 0,1-13 0,12-12 0,1 11 0,-13-11 0,13-15 0,0 1 0,13-14 0,0-26 0,0 14 0,0-28 0,13-12 0,0-1 0,13-25 0,-26-2 0,27-11 0,-1-15 0,-13 1 0,14 13 0,-14-14 0,27-12 0,-14 12 0,-12 1 0,12 12 0,-13 1 0,13 0 0,-12 13 0,13 13 0,-14 14 0,-13 13 0,13 13 0,-13 13 0,0 1 0,-13 38 0,0 1 0,0 13 0,-15 27 0,15 0 0,-13-1 0,13 14 0,-14-13 0,1 13 0,0-14 0,-1 1 0,14-14 0,-14 1 0,1-15 0,-1 15 0,1-27 0,26-53 0,-13 40 0</inkml:trace>
  <inkml:trace contextRef="#ctx0" brushRef="#br0" timeOffset="310923.4388">10517 11337 512,'0'13'0,"-13"-13"0,13 13 0,-14 1 0,1-1 0,0 0 0,-13 27 0,-1-14 0,13 14 0,-12 0 0,-14 13 0,27-1 0,-13 1 0,-14 1 0,14 12 0,13 0 0,-14 0 0,14 0 0,-1 14 0,1 12 0,13-12 0,0 12 0,13 1 0,1 0 0,12-1 0,-12 1 0,25-1 0,14-13 0,-27 0 0,27-12 0,1 12 0,-2-12 0,-12-2 0,26-11 0,-26-15 0,13 14 0,0-27 0,-1 14 0,2-13 0,-2-14 0,-52-13 0,40 13 0</inkml:trace>
  <inkml:trace contextRef="#ctx0" brushRef="#br0" timeOffset="311695.4388">13586 11575 512,'13'13'0,"1"-13"0,-1 0 0,0 14 0,13-1 0,1 0 0,-14 13 0,13 1 0,1-1 0,-1 14 0,1 0 0,0 0 0,12-1 0,-26 14 0,14 0 0,-1 0 0,0 13 0,-12 0 0,-1 14 0,14-1 0,-27 14 0,13 0 0,-13-1 0,0 0 0,0-13 0,-13 15 0,0-2 0,-14-13 0,13 14 0,-25-13 0,12-1 0,14 0 0,-13-13 0,0 0 0,-1 1 0,0-14 0,1-14 0,13 1 0,-1-14 0,1 1 0,0-14 0,13-13 0,0-13 0,0 13 0,0-13 0</inkml:trace>
  <inkml:trace contextRef="#ctx0" brushRef="#br0" timeOffset="312594.4388">14274 11654 512,'0'0'0,"0"0"0,0 0 0,0 0 0,0 0 0,-13 0 0,13 0 0,0 0 0,0 0 0,0 0 0,0 0 0,0 0 0,0 14 0,0-1 0,0 0 0,0 0 0,0 14 0,0 0 0,0-1 0,-13 0 0,13 14 0,0-14 0,0 1 0,0-1 0,0-12 0,-14-1 0,14 0 0,0-13 0,0 0 0,0 0 0,0-26 0,0 12 0,14-12 0,-14-1 0,0-12 0,13 12 0,0-12 0,0 12 0,0-13 0,1 14 0,12-13 0,-13 25 0,13-12 0,2 12 0,-15-12 0,13 26 0,0 0 0,-12 0 0,-1 0 0,0 13 0,-13 14 0,13-1 0,0 0 0,-13 1 0,0-1 0,0 14 0,0-13 0,-13 12 0,13 1 0,0-14 0,0 1 0,0-27 0,0 40 0</inkml:trace>
  <inkml:trace contextRef="#ctx0" brushRef="#br0" timeOffset="342396.4388">19486 6614 512,'0'0'0,"0"0"0,0 0 0,0 0 0,-13 0 0,0-13 0,0 0 0,0 0 0,-14-1 0,-13 1 0,13 0 0,1-1 0,-13 2 0,-1-2 0,14 1 0,-1 13 0,0 0 0,14 0 0,0 0 0,0 0 0,13 13 0,13 13 0,0-12 0,13 26 0,15-14 0,-2 14 0,14-14 0,0 27 0,0-27 0,-13 14 0,12 0 0,-25 0 0,-1-14 0,-13-13 0,-13 14 0,-13-27 0,0 13 0,-27-13 0,1 0 0,-1 0 0,-26-13 0,26 13 0,-13 0 0,27 0 0,0 0 0,12 13 0,14 0 0,27 0 0,-1 14 0,14-1 0,-1 1 0,1 0 0,0-1 0,-13 0 0,-14 1 0,-13-14 0,-13 0 0,-14 14 0,-13-27 0,-13 0 0,-13 0 0,13-14 0,-26 1 0,13 0 0,-14 0 0,80 13 0,-53 0 0</inkml:trace>
  <inkml:trace contextRef="#ctx0" brushRef="#br0" timeOffset="343670.4388">18044 6680 512,'0'0'0,"0"0"0,0 0 0,0 14 0,0-14 0,0 13 0,14-13 0,-14 13 0,0 0 0,0 0 0,13 14 0,0-14 0,-13 1 0,13 12 0,-13-13 0,0 1 0,13-1 0,-13 0 0,0-13 0,0 0 0,0 13 0,0-13 0,0-13 0,0 13 0,0-13 0,0 0 0,-13-1 0,13 1 0,0-13 0,0 12 0,0-12 0,0 12 0,0-12 0,13 13 0,0 0 0,1-1 0,-1 1 0,-13 0 0,26 13 0,-13-13 0,14 13 0,0 0 0,-14 0 0,0 13 0,14 0 0,-14 0 0,0 1 0,0 12 0,0-13 0,0 0 0,1 1 0,-14 12 0,0-26 0,0 14 0,13-14 0,-13 0 0,0 0 0,0 0 0,0-14 0,0 1 0,0 0 0,14-1 0,-14 1 0,13-13 0,0 13 0,0-1 0,0 1 0,-13 13 0,27 0 0,-14-13 0,0 26 0,0-13 0,14 13 0,-14 1 0,0 12 0,-13-13 0,13 14 0,-13-1 0,0 14 0,0-13 0,0 12 0,14-12 0,-14 12 0,0-12 0,13 12 0,-13-39 0,14 27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4-08T18:41:29.099"/>
    </inkml:context>
    <inkml:brush xml:id="br0">
      <inkml:brushProperty name="width" value="0.05292" units="cm"/>
      <inkml:brushProperty name="height" value="0.05292" units="cm"/>
      <inkml:brushProperty name="color" value="#8066A0"/>
    </inkml:brush>
  </inkml:definitions>
  <inkml:trace contextRef="#ctx0" brushRef="#br0">3082 2500 512,'0'0'0,"0"13"0,0-13 0,0 13 0,0 14 0,13 0 0,-13 13 0,0-1 0,0 14 0,13 0 0,-13-13 0,14 12 0,-14-12 0,0 0 0,0-13 0,0-2 0,0 2 0,-14-27 0,14 13 0,0-13 0,0-13 0,0 0 0,0-14 0,0 1 0,0-14 0,14 0 0,-1 14 0,0-13 0,13-1 0,15 0 0,-15 14 0,0-14 0,14 26 0,-1-11 0,1 10 0,-13 15 0,13 0 0,-27 15 0,13-3 0,0 15 0,1-1 0,-14 14 0,0-14 0,-13 1 0,0 13 0,0-28 0,0 15 0,0-14 0,0-13 0,0 14 0,0-14 0,0 0 0,0-14 0,0 14 0,0-26 0,13 12 0,15-11 0,-2 11 0,0 1 0,1 0 0,12 13 0,1 0 0,0 13 0,-1-13 0,-12 13 0,26 14 0,-27 12 0,0 1 0,-13-13 0,15 13 0,-15 12 0,-13-13 0,0 1 0,0 0 0,0-13 0,0 12 0,0-26 0,0 14 0,0-14 0,0 0 0,0-13 0,13 0 0,-13-13 0,0 13 0,13 0 0</inkml:trace>
  <inkml:trace contextRef="#ctx0" brushRef="#br0" timeOffset="426">4445 2566 512,'0'0'0,"0"0"0,-13-13 0,13 13 0,0 0 0,0 0 0,0-13 0,0 13 0,0 0 0,0 13 0,0-13 0,13 0 0</inkml:trace>
  <inkml:trace contextRef="#ctx0" brushRef="#br0" timeOffset="601">4537 2910 512,'0'0'0,"0"0"0,0 0 0,0 0 0,0 0 0,-13-13 0,13 13 0,0-13 0,0 13 0,0-14 0</inkml:trace>
  <inkml:trace contextRef="#ctx0" brushRef="#br0" timeOffset="1098">5411 2288 512,'13'0'0,"-13"0"0,0 0 0,0 0 0,0 14 0,13-1 0,-13 13 0,0 14 0,0 13 0,0-13 0,13 12 0,-13 2 0,0-2 0,0 1 0,0 0 0,0 0 0,-13-14 0,13 1 0,-13 0 0,13-13 0,0 0 0,0-15 0,0 1 0,0-13 0,0-13 0,13 1 0,0-15 0,-13 0 0,13-13 0,-13 40 0,0-40 0</inkml:trace>
  <inkml:trace contextRef="#ctx0" brushRef="#br0" timeOffset="1390">5542 2447 512,'0'0'0,"0"0"0,-13 0 0,13 0 0,0 27 0,0-1 0,0 0 0,0 28 0,0-2 0,0-12 0,0 13 0,13-13 0,-13 13 0,0-14 0,14 1 0,-14 0 0,0-13 0,0-15 0,0-12 0,13 13 0,-13-26 0,13 13 0,0-12 0,-13 12 0,0-27 0</inkml:trace>
  <inkml:trace contextRef="#ctx0" brushRef="#br0" timeOffset="1606">5635 2844 512,'0'0'0,"0"-14"0,-13 14 0,-14-12 0,1 12 0,-1 0 0,-25-13 0,-1-1 0,0 1 0,0 13 0,-13-13 0,26-1 0,-13 14 0,27-13 0,-14 13 0,27 0 0,13 0 0,0 13 0,26-13 0,-26 0 0,27 14 0</inkml:trace>
  <inkml:trace contextRef="#ctx0" brushRef="#br0" timeOffset="1822">5503 2924 512,'13'13'0,"0"-13"0,0 0 0,-13 13 0,-13-13 0,0 0 0,-26-13 0,-1 13 0,0 0 0,0-13 0,-13-1 0,1 1 0,12 13 0,0-13 0,27 13 0,-14 0 0,27 0 0,0 0 0,0 0 0,14 0 0</inkml:trace>
  <inkml:trace contextRef="#ctx0" brushRef="#br0" timeOffset="2255">6244 2976 512,'0'0'0,"26"-12"0,-26 12 0,14 0 0,-28 0 0,1 0 0,0 0 0,-27 0 0,13 12 0,-12 1 0,12 1 0,1 12 0,13-12 0,0 12 0,13 0 0,13 1 0,13-14 0,-13 14 0,27-27 0,-27 0 0,27 0 0,0 0 0,-14-14 0,1-12 0,-1 12 0,-13-12 0,0-1 0,-13 1 0,0 0 0,-13-1 0,0 15 0,0-15 0,-13 14 0,12-1 0,14 14 0,-13-13 0</inkml:trace>
  <inkml:trace contextRef="#ctx0" brushRef="#br0" timeOffset="2663">6839 2447 512,'0'0'0,"-13"0"0,0 0 0,-1 14 0,-12-14 0,-1 26 0,-12 0 0,12 1 0,1-1 0,13 13 0,0 1 0,0 0 0,-1 13 0,14-13 0,0 12 0,0 2 0,14-14 0,-14 12 0,13-12 0,-13-1 0,13-12 0,-13-1 0,0 1 0,13-14 0,-13-13 0,13 14 0</inkml:trace>
  <inkml:trace contextRef="#ctx0" brushRef="#br0" timeOffset="2896">6667 2964 512,'-13'0'0,"-13"0"0,-1 0 0,-26-14 0,13 14 0,1 0 0,-1 0 0,-13 0 0,26 0 0,-12 0 0,26 0 0,-14 0 0,27 0 0,0 0 0,0 0 0</inkml:trace>
  <inkml:trace contextRef="#ctx0" brushRef="#br0" timeOffset="3635">7553 2407 512,'0'14'0,"13"-1"0,-13 14 0,0 12 0,0 1 0,0 13 0,14-1 0,-14 2 0,0-2 0,13 2 0,-13-2 0,0 1 0,0-26 0,0 0 0,14 12 0,-14-26 0,0-13 0,0 0 0,0 0 0,0-13 0,13-14 0,-13 15 0,13-28 0,13 13 0,-12-13 0,12 13 0,-13 15 0,14-15 0,-1 27 0,0-13 0,1 13 0,0 0 0,-14 13 0,13 1 0,1 11 0,-14 2 0,0 13 0,-13-13 0,0-1 0,-13 0 0,-14 14 0,14-27 0,-13 1 0,0-2 0,-15 2 0,15-14 0,0 0 0,12-14 0,-12 2 0,0-2 0,26 1 0,-14-14 0,28 14 0,-1 1 0,26-2 0,-12 1 0,26 13 0,-53 0 0,40-13 0</inkml:trace>
  <inkml:trace contextRef="#ctx0" brushRef="#br0" timeOffset="3861">8135 2844 512,'0'0'0,"0"0"0,0 0 0,0 13 0,0 0 0,-13 1 0,13 12 0,0 1 0,0 0 0,0 12 0,13-26 0,-13 14 0,0-15 0,0 2 0,14-1 0,-1-13 0,0-13 0,0-1 0,-13 14 0,0-12 0</inkml:trace>
  <inkml:trace contextRef="#ctx0" brushRef="#br0" timeOffset="4026">8162 2659 512,'0'0'0,"0"-14"0,0 1 0,13 1 0,-13-3 0,13 3 0,-13-1 0,14-14 0,-1 14 0,-13 13 0,13-14 0</inkml:trace>
  <inkml:trace contextRef="#ctx0" brushRef="#br0" timeOffset="4326">8373 2434 512,'0'0'0,"0"0"0,0 0 0,0 13 0,14 14 0,-14-1 0,14 14 0,-14 13 0,0-14 0,13 14 0,-13 0 0,0-13 0,0 12 0,13-12 0,-13 0 0,0 0 0,0-14 0,0 1 0,0-1 0,0-12 0,0-14 0,0 0 0,13 0 0,-13-14 0,13 1 0,0-14 0,-13 27 0,14-25 0</inkml:trace>
  <inkml:trace contextRef="#ctx0" brushRef="#br0" timeOffset="4984">8506 2805 512,'0'0'0,"-26"0"0,12-14 0,-25 14 0,13-13 0,-15 13 0,2 0 0,-1-13 0,14 13 0,-1 0 0,14 0 0,0-14 0,13 14 0,13 0 0,0 0 0,27 0 0,-1 0 0,14 0 0,14 0 0,-1 0 0,0 0 0,13 0 0,14 0 0,-27 0 0,0 0 0,0 0 0,-13 0 0,-13-13 0,-13 13 0,-14 0 0,13 0 0,-26-13 0,-26 13 0,13 0 0,-14 0 0,0 0 0,-12 0 0,12 0 0,-26 0 0,27 0 0,13 13 0,0-13 0,13 13 0,0 1 0,13-14 0,0 13 0,27 0 0,-1 14 0,14-15 0,-13 15 0,0 0 0,12-1 0,-25 1 0,-1 0 0,1-2 0,-27 2 0,0-14 0,-14 1 0,-12 12 0,0-13 0,-14-13 0,-26 0 0,26 13 0,-13-13 0,-13 0 0,27 0 0,-15 0 0,15 0 0,-1 13 0,14-13 0,26 0 0,-27 14 0</inkml:trace>
  <inkml:trace contextRef="#ctx0" brushRef="#br0" timeOffset="8012">3492 4022 512,'0'-14'0,"13"14"0,-13 0 0,0 0 0,0 0 0,0 0 0,0 0 0,0 0 0,0 0 0,0 0 0,0 0 0,0 0 0,0 0 0,0 0 0,0 0 0,0 0 0,0 0 0,0 0 0,0 0 0,0 0 0,0 0 0,0 0 0,0 0 0,0 14 0,0-14 0,0 0 0,0 13 0,13 0 0,-13 13 0,0-12 0,14 12 0,-14 14 0,0-13 0,13 12 0,-13 1 0,0-1 0,13 1 0,-13-13 0,0 12 0,13-26 0,-13 14 0,0-1 0,0-12 0,0-1 0,0-13 0,0 0 0,0 0 0,0-13 0,0-1 0,0-12 0,0-14 0,0 1 0,0 12 0,0-13 0,13-12 0,15 12 0,-15 0 0,13 0 0,0 14 0,14-14 0,-14 27 0,14-13 0,13 12 0,-13 14 0,13 0 0,-14 14 0,1-1 0,0 13 0,-1 14 0,-12-14 0,-1 14 0,1 13 0,-14-13 0,0 12 0,1-12 0,-1-1 0,0 1 0,-13 0 0,0-13 0,0 0 0,13-2 0,-13-25 0,0 14 0,0-14 0,0 0 0,0-14 0,0 14 0,0-13 0</inkml:trace>
  <inkml:trace contextRef="#ctx0" brushRef="#br0" timeOffset="8279">4749 3836 512,'0'0'0,"0"-13"0,0 13 0,0 0 0,0 0 0,0-13 0</inkml:trace>
  <inkml:trace contextRef="#ctx0" brushRef="#br0" timeOffset="8488">4829 4181 512,'0'0'0,"0"0"0,0 0 0,0 0 0,0 0 0,0-14 0,0 14 0,0-13 0</inkml:trace>
  <inkml:trace contextRef="#ctx0" brushRef="#br0" timeOffset="8894">5503 3624 512,'0'14'0,"0"-14"0,0 26 0,-13 14 0,13 0 0,13-1 0,-13 14 0,0 0 0,13 14 0,0-28 0,0 14 0,-13-13 0,14-1 0,-14 1 0,13-26 0,-13 12 0,13-13 0,-13-13 0,13-13 0,-13-1 0,14-12 0,-14 26 0,0-26 0</inkml:trace>
  <inkml:trace contextRef="#ctx0" brushRef="#br0" timeOffset="9160">5622 3664 512,'0'0'0,"0"0"0,0 14 0,0-14 0,0 26 0,0 14 0,0-14 0,0 27 0,0 0 0,13-13 0,-13 12 0,14 2 0,-14-15 0,13 1 0,0-14 0,0 14 0,-13-14 0,13-26 0,-13 0 0,0 14 0</inkml:trace>
  <inkml:trace contextRef="#ctx0" brushRef="#br0" timeOffset="9336">5649 4048 512,'0'0'0,"-27"0"0,0-13 0,-12 13 0,-1-13 0,-13-1 0,14 1 0,-1 0 0,13 13 0,27 0 0,-26-14 0</inkml:trace>
  <inkml:trace contextRef="#ctx0" brushRef="#br0" timeOffset="9544">5715 4193 512,'0'0'0,"-14"0"0,1 14 0,0-14 0,-13-14 0,-14 14 0,0 0 0,0-12 0,-12-2 0,25 1 0,-12 13 0,39 0 0,-14 0 0</inkml:trace>
  <inkml:trace contextRef="#ctx0" brushRef="#br0" timeOffset="9984">6587 4088 512,'0'0'0,"0"0"0,-13 0 0,-13 0 0,13 13 0,-27 0 0,14 0 0,-14 14 0,14 0 0,12-1 0,1 0 0,13 1 0,0-1 0,13 0 0,1-12 0,-1-1 0,13 0 0,-12 1 0,12-14 0,-13 0 0,0-14 0,1 1 0,-14-14 0,0 1 0,-14 0 0,1-1 0,0 1 0,0 0 0,13 26 0,-27-27 0</inkml:trace>
  <inkml:trace contextRef="#ctx0" brushRef="#br0" timeOffset="10384">6866 3651 512,'0'0'0,"-13"-13"0,-14 13 0,0 0 0,1 13 0,-1-13 0,14 27 0,-13-1 0,13 1 0,13 12 0,0 1 0,13 13 0,0 13 0,0-13 0,0 0 0,0-14 0,1 14 0,-1-13 0,0 0 0,-26-14 0,26 1 0,-13-1 0,0-13 0,14-13 0,-14 0 0,0 0 0</inkml:trace>
  <inkml:trace contextRef="#ctx0" brushRef="#br0" timeOffset="10592">6839 4061 512,'-13'0'0,"0"0"0,-14-13 0,-13 13 0,14 0 0,-14 0 0,1-13 0,-15 13 0,15 0 0,13 0 0,12 0 0,1 0 0,13 0 0,-13 13 0</inkml:trace>
  <inkml:trace contextRef="#ctx0" brushRef="#br0" timeOffset="11107">7435 4181 512,'-14'0'0,"41"0"0,-27 0 0,26-14 0,-13 1 0,14 13 0,-14-13 0,0-1 0,-13 1 0,26 0 0,-12 0 0,13-14 0,-14 14 0,0 0 0,-13 0 0,13-14 0,-13 14 0,0-1 0,-13 2 0,0 12 0,-14 0 0,-13 12 0,14 2 0,0-1 0,-14 14 0,14-14 0,12 13 0,1 14 0,26-14 0,-13 1 0,14 0 0,12-1 0,0 0 0,14 1 0,-1-14 0,2 0 0,-15-13 0,27 0 0,-27 0 0,1-13 0,-1 0 0,0-14 0,1 1 0,-13-14 0,-14 14 0,0 26 0,0-27 0</inkml:trace>
  <inkml:trace contextRef="#ctx0" brushRef="#br0" timeOffset="11524">7805 4035 512,'0'-13'0,"0"13"0,-14 13 0,14-13 0,0 26 0,-13 1 0,13-1 0,13 1 0,-13-1 0,14 14 0,-14-14 0,13-12 0,-13-1 0,0 0 0,14 0 0,-14-26 0,0 13 0,0-13 0,0 0 0,13-14 0,0-12 0,0 12 0,-13 0 0,13 1 0,0-1 0,1 14 0,-1 13 0,0-13 0,0 26 0,14 0 0,-14 14 0,1-1 0,-1 14 0,0 0 0,0 0 0,0-1 0,-13-13 0,0 1 0,0 0 0,0-14 0,0-1 0,0-12 0,0 0 0,0-12 0,0-15 0,14-13 0,-14 40 0,0-39 0</inkml:trace>
  <inkml:trace contextRef="#ctx0" brushRef="#br0" timeOffset="11832">8149 3611 512,'0'0'0,"0"13"0,0 1 0,0-1 0,0 14 0,0 12 0,0 14 0,13 0 0,-13 0 0,13 13 0,0-13 0,-13 13 0,27-13 0,-14 0 0,-13 0 0,0-13 0,14-14 0,-14 0 0,0 1 0,0-27 0,13 0 0,-13 0 0,0 0 0</inkml:trace>
  <inkml:trace contextRef="#ctx0" brushRef="#br0" timeOffset="11889">8281 4273 512,'0'-13'0,"0"13"0</inkml:trace>
  <inkml:trace contextRef="#ctx0" brushRef="#br0" timeOffset="12007">8268 4127 512,'-13'0'0,"0"-13"0,-14 13 0,-13-13 0,0 0 0,14-1 0,-27-12 0,27 26 0,-14-13 0,13 0 0,27 13 0,-13 0 0</inkml:trace>
  <inkml:trace contextRef="#ctx0" brushRef="#br0" timeOffset="12255">8466 4286 512,'14'0'0,"-14"0"0,0 0 0,13 0 0,-13-26 0,0 13 0,-13-14 0,13 0 0,0 1 0,-14-14 0,14 14 0,14-14 0,-14 14 0,13-1 0,13 1 0,-26 26 0,13-14 0</inkml:trace>
  <inkml:trace contextRef="#ctx0" brushRef="#br0" timeOffset="12480">8824 4008 512,'0'0'0,"0"14"0,0 12 0,0-13 0,0 27 0,0-14 0,0 14 0,13-14 0,-13 1 0,13-14 0,0 1 0,-13-1 0,13-26 0,-13 13 0,0-27 0,0 0 0,0 27 0,0-26 0</inkml:trace>
  <inkml:trace contextRef="#ctx0" brushRef="#br0" timeOffset="12624">8691 3717 512,'0'0'0,"0"-13"0,13 0 0,-13 13 0,0-13 0,27 13 0,-14 13 0,-13-13 0,26 13 0</inkml:trace>
  <inkml:trace contextRef="#ctx0" brushRef="#br0" timeOffset="13062">9194 4154 512,'13'0'0,"1"0"0,-14 0 0,13 0 0,0-13 0,13-1 0,1 1 0,-1 0 0,-13 0 0,14-14 0,-1 14 0,-12-13 0,-1 12 0,-13-12 0,-13 12 0,-1 14 0,-12-12 0,-14 12 0,14 0 0,-27 12 0,27 2 0,-15-1 0,15 14 0,13-14 0,0 13 0,26 1 0,0-1 0,13 1 0,15-1 0,-2-12 0,14 12 0,0-13 0,0 0 0,13-13 0,-13 0 0,-1-13 0,15 0 0,-27-1 0,-1-12 0,-39 26 0,40-26 0</inkml:trace>
  <inkml:trace contextRef="#ctx0" brushRef="#br0" timeOffset="13453">9762 3902 512,'14'0'0,"-28"0"0,1 0 0,0 14 0,0-1 0,13 0 0,-13 1 0,13-2 0,13 15 0,-13-14 0,26 14 0,1-14 0,13 13 0,-14-12 0,14 12 0,-1-13 0,-12 14 0,26-14 0,-26 13 0,-1-12 0,-13 12 0,0 1 0,0-14 0,-13 13 0,-13-13 0,-13 1 0,0-1 0,-1 0 0,-26-13 0,13 0 0,-12 0 0,12-13 0,-14 0 0,15-14 0,13 14 0,12-13 0,1-1 0,13 27 0,0-13 0</inkml:trace>
  <inkml:trace contextRef="#ctx0" brushRef="#br0" timeOffset="13869">10610 3294 512,'-14'13'0,"1"0"0,-1 14 0,1-1 0,0 14 0,-13 13 0,13 0 0,-1 13 0,14-13 0,-13 13 0,13 13 0,13-13 0,1 1 0,-1-15 0,0 15 0,0-14 0,13 0 0,-12-13 0,-1-1 0,1-12 0,12-1 0,-13-13 0,14-13 0,-1 0 0,-26 0 0,13 0 0</inkml:trace>
  <inkml:trace contextRef="#ctx0" brushRef="#br0" timeOffset="14909">10742 4008 512,'0'0'0,"0"14"0,-14 12 0,14-13 0,0 14 0,0-14 0,0 13 0,14-12 0,-1-1 0,0-13 0,0 0 0,-13 0 0,13 0 0,1-13 0,-14-1 0,0 1 0,13-13 0,-13-14 0,14 27 0,-14-14 0,13 1 0,-13 12 0,13 14 0,13-12 0,-13 24 0,1-12 0,-1 27 0,13-14 0,-13 14 0,1-14 0,-1 13 0,1-12 0,-14 12 0,13-26 0,-13 13 0,0-13 0,0 0 0,0 0 0,0-13 0,0 0 0,13-14 0,-13 1 0,13 0 0,0-1 0,14 14 0,-14-1 0,0 2 0,13 12 0,1 0 0,-14 12 0,14 2 0,-14-1 0,0 14 0,1-1 0,-1 0 0,-13 1 0,0-1 0,0-12 0,-13 12 0,13-12 0,-14-2 0,14 2 0,0-14 0,0 0 0,0-14 0,0 2 0,14-2 0,-1 1 0,0 0 0,0-1 0,14 1 0,-14 0 0,13 0 0,0 13 0,2-14 0,-2 1 0,-13 0 0,0 13 0,-13-13 0,13 0 0,-26-14 0,13 14 0,-26-1 0,13 2 0,-14-2 0,-13 1 0,14 13 0,-1 0 0,1 13 0,13 1 0,0-2 0,13 15 0,0 0 0,13-14 0,13 13 0,1 1 0,-1-1 0,0 1 0,15-14 0,-2 0 0,1 1 0,-1-14 0,-13 0 0,28-14 0,-28 1 0,1-14 0,-1 1 0,-26 26 0,26-13 0</inkml:trace>
  <inkml:trace contextRef="#ctx0" brushRef="#br0" timeOffset="15334">11694 3757 512,'-13'13'0,"0"-13"0,0 13 0,0-13 0,-14 14 0,14-1 0,-1 13 0,1-13 0,13 14 0,27-14 0,-27 0 0,26 14 0,1-14 0,12 13 0,1-12 0,-1-1 0,2 0 0,-15 1 0,13-1 0,-12 0 0,-14 0 0,0 0 0,0 1 0,-13-14 0,0 13 0,-26 0 0,13-13 0,0 13 0,-14-13 0,-12 0 0,12 0 0,0 0 0,1-13 0,13 13 0,13-13 0,0 0 0,13-1 0,-13 14 0,26-13 0</inkml:trace>
  <inkml:trace contextRef="#ctx0" brushRef="#br0" timeOffset="15742">12117 3783 512,'-13'-13'0,"13"13"0,-13 0 0,0 0 0,-13 0 0,-1 0 0,14 0 0,-1 13 0,14 1 0,0-1 0,14 0 0,-1 13 0,27-12 0,-14-1 0,14 13 0,-1 1 0,1 0 0,-13-15 0,-1 15 0,1 0 0,-14-14 0,-13 0 0,0 0 0,-13 0 0,-1 1 0,-12-14 0,-14 13 0,13-13 0,1-13 0,-14 13 0,14-14 0,13 1 0,0 13 0,26-13 0,0 0 0,-13 13 0,13-13 0</inkml:trace>
  <inkml:trace contextRef="#ctx0" brushRef="#br0" timeOffset="16930">12514 3823 512,'0'0'0,"0"0"0,0-13 0,-13 13 0,13 13 0,-13-13 0,-13 13 0,12 0 0,1 1 0,0 12 0,13-13 0,0 1 0,0 12 0,0-12 0,13-14 0,0 12 0,1-12 0,-14 0 0,13-12 0,13 12 0,-26-14 0,13 1 0,1 0 0,-1-1 0,0 1 0,-13 13 0,13-13 0,-13 26 0,0 0 0,13 1 0,0-1 0,-13 14 0,0-15 0,14 15 0,-14 0 0,14-14 0,-14 13 0,13-26 0,-13 13 0,13-13 0,-13-13 0,13 0 0,0 0 0,0 0 0,1-27 0,-1 14 0,0-1 0,0 0 0,14 1 0,-14 13 0,0-14 0,-13 27 0,0-13 0,0 13 0,0-13 0,0 13 0,0 0 0,-26 13 0,12-13 0,1 13 0,-13-13 0,13 13 0,13 1 0,0-1 0,0 0 0,0 0 0,13 1 0,0-14 0,13 13 0,1 0 0,-14 1 0,27-14 0,-13 12 0,-1 2 0,-13-14 0,13 13 0,-12 14 0,-1-14 0,0 13 0,0 1 0,0-1 0,-13 14 0,-13-27 0,13 13 0,-13 1 0,0-14 0,0-13 0,-1 14 0,1-14 0,0-14 0,13 14 0,-13-13 0,13-14 0,0 1 0,0 0 0,13-14 0,-13 13 0,26-12 0,-12 12 0,12 1 0,0 0 0,-12-14 0,13 26 0,-1-12 0,-26 13 0,13-1 0,-13 1 0,-13 13 0,0 0 0,0 0 0,-14 0 0,13 0 0,-12 13 0,13 1 0,0-1 0,13 13 0,0-12 0,0 12 0,26-12 0,-13-2 0,14 2 0,0-1 0,12-13 0,-12 0 0,-1 0 0,13 0 0,-12-27 0,26 15 0,-26-15 0,-1 0 0,13 1 0,-39 26 0,27-27 0</inkml:trace>
  <inkml:trace contextRef="#ctx0" brushRef="#br0" timeOffset="17314">13427 3704 512,'-13'0'0,"13"0"0,-27 0 0,14 0 0,0 13 0,-14-13 0,1 14 0,0-1 0,-1 0 0,14 0 0,0 0 0,-13 1 0,26-1 0,13 0 0,-13 0 0,13 0 0,13 1 0,1-1 0,-14 0 0,26 14 0,-12-14 0,-1 14 0,14-15 0,-26 2 0,12-1 0,-13 14 0,-13-14 0,0 0 0,0 0 0,-13 0 0,0-13 0,-14 0 0,1 0 0,-1 0 0,1-13 0,-1 0 0,1 0 0,13-14 0,0 1 0,13 26 0,-14-26 0</inkml:trace>
  <inkml:trace contextRef="#ctx0" brushRef="#br0" timeOffset="17747">13507 3082 512,'0'0'0,"0"-13"0,0 13 0,0 0 0,0 0 0,13 13 0,0 0 0,13 0 0,1 27 0,26 13 0,-13 0 0,12 13 0,1 14 0,1 12 0,-2 14 0,-12 0 0,13 0 0,-26 0 0,-14 0 0,-13-1 0,-13 15 0,-14-28 0,0 0 0,-26 2 0,-12-15 0,-2 13 0,-25-13 0,12 1 0,80-80 0,-66 79 0</inkml:trace>
  <inkml:trace contextRef="#ctx0" brushRef="#br0" timeOffset="116322">12052 5569 512,'0'0'0,"0"0"0,0 0 0,0 14 0,13-14 0,0 0 0,13 13 0,-13 0 0,27 0 0,0 14 0,26-1 0,-13 1 0,13-1 0,0 14 0,0-14 0,13 14 0,1-1 0,-1 1 0,14-1 0,13 1 0,-13 0 0,12-13 0,1 12 0,0-12 0,0-14 0,13 14 0,0-1 0,0-13 0,0 14 0,14-14 0,-15 0 0,2 1 0,12-14 0,0 13 0,14 0 0,-1-13 0,-26 0 0,27 14 0,-1-14 0,-12 0 0,-1 12 0,0-12 0,1 13 0,-1-13 0,-13 14 0,13-1 0,-13 0 0,1 1 0,-2 12 0,1 0 0,-13 1 0,0-1 0,13 14 0,-13 0 0,0-1 0,-14 1 0,-13 13 0,1-14 0,-1 15 0,-26-1 0,14-14 0,-15 14 0,1-13 0,1-1 0,-28 1 0,0-13 0,1-1 0,-14-13 0,0 1 0,0-14 0,-13 0 0,0 0 0,-13-14 0,13-12 0,-13 0 0,0-14 0,-14 0 0,14-13 0,-13 0 0,-15 0 0,15-13 0,-13 13 0,-1-13 0,14 26 0,-14-13 0,0 13 0,14 1 0,-1 26 0,14-1 0,0 14 0,13 0 0,13 14 0,0 12 0,14 14 0,12 13 0,1 13 0,13-13 0,0 26 0,-27-12 0,28-15 0,-28 14 0,-13-13 0,-13-13 0,-13-13 0,-13-1 0,-15 1 0,2-27 0,-27 13 0,13-26 0,-27 13 0,1-14 0,-14-12 0,14 13 0,-14 0 0,14-14 0,0 14 0,79 13 0,-67-14 0</inkml:trace>
  <inkml:trace contextRef="#ctx0" brushRef="#br0" timeOffset="116979">14869 5569 512,'0'14'0,"0"-14"0,0 13 0,-13 13 0,0 1 0,-13-1 0,12 1 0,-13 12 0,14-12 0,0-1 0,-13 1 0,26-1 0,-27 0 0,27 1 0,-13 0 0,13-14 0,0-1 0,0 2 0,13-14 0,-13 0 0,13 0 0</inkml:trace>
  <inkml:trace contextRef="#ctx0" brushRef="#br0" timeOffset="117237">14909 5913 512,'13'0'0,"-26"0"0,13 0 0,-13 0 0,-1-13 0,-25 0 0,13-14 0,-15 14 0,-11-13 0,12 13 0,1-14 0,-1 14 0,13-14 0,-13 14 0,1 0 0,26-14 0,-14 27 0,14-13 0,13 13 0,-13-13 0</inkml:trace>
  <inkml:trace contextRef="#ctx0" brushRef="#br0" timeOffset="118111">14248 5305 512,'-14'0'0,"14"13"0,-13-13 0,-14 13 0,14 0 0,0 1 0,-14 12 0,14-13 0,13 0 0,-13 14 0,26-1 0,0-12 0,1-1 0,-1 0 0,0-13 0,14 0 0,-14 0 0,0-13 0,1-14 0,-1 14 0,-13-27 0,0 14 0,0-14 0,-13 1 0,13-1 0,-14 14 0,1-14 0,-14 26 0,27 1 0,-13 0 0,13 13 0,0 0 0,0 0 0,0 13 0,0 14 0,13-1 0,1 14 0,-1 0 0,14-14 0,-14 1 0,0-1 0,0 0 0,-13 1 0,13-27 0,1 13 0,-1-13 0,0 0 0,0-13 0,0 0 0,-13 13 0,13-14 0</inkml:trace>
  <inkml:trace contextRef="#ctx0" brushRef="#br0" timeOffset="118527">14538 5252 512,'0'0'0,"0"0"0,0 13 0,-13-13 0,0 0 0,0 13 0,0-13 0,13 0 0,-14 14 0,1-14 0,0 13 0,13-13 0,-13 13 0,0-13 0,13 0 0,-13 13 0,-1-13 0,14 13 0,0 1 0,0-14 0,0 13 0,0-13 0,0 13 0,0 13 0,14-12 0,-14-1 0,0 0 0,13-13 0,-13 13 0,13-13 0,-13 0 0,0-13 0,0 13 0,0-13 0</inkml:trace>
  <inkml:trace contextRef="#ctx0" brushRef="#br0" timeOffset="119084">13983 5344 512,'0'0'0,"0"-13"0,-14 13 0,14-13 0,-13 13 0,13 0 0,-13-13 0,0 13 0,13 0 0,-13 0 0,-1 13 0,14-13 0,-13 0 0,13 0 0,0 0 0,0 13 0,0-13 0,0 0 0,0 0 0,0 13 0,0-13 0,0 0 0,0 0 0</inkml:trace>
  <inkml:trace contextRef="#ctx0" brushRef="#br0" timeOffset="119650">13930 5331 512,'0'0'0,"0"-13"0,-13 13 0,13 0 0,0 0 0,-14 0 0,14 13 0,-13-13 0,13 0 0,-13 13 0,0 1 0,13-14 0,-13 26 0,13-13 0,-13 0 0,13 14 0,13-14 0,0 0 0,-13 1 0,13-1 0,0 0 0,0-13 0,1 0 0,-1-13 0,0 13 0,-13-13 0,13-1 0,0-12 0,-13 13 0,14-14 0,-14 1 0,-14 13 0,14-1 0,0 1 0,-13 0 0,13 13 0,0 0 0,0 13 0,0 0 0,0 1 0,13 12 0,1 0 0,-1 1 0,27-1 0,-27 1 0,14 0 0,-1-1 0,0 0 0,1-12 0,-27-14 0,13 26 0</inkml:trace>
  <inkml:trace contextRef="#ctx0" brushRef="#br0" timeOffset="121215">14420 5900 512,'0'0'0,"-13"0"0,13 0 0,0 0 0,-14 0 0,14 13 0,-14-13 0,14 14 0,-13 11 0,-13-11 0,13 12 0,0 14 0,13-13 0,-14 25 0,14-11 0,0 11 0,0-12 0,0 0 0,14 12 0,-14 2 0,13-2 0,0-12 0,0 13 0,13-13 0,-26 13 0,28-14 0,-15 1 0,-13-40 0,13 26 0</inkml:trace>
  <inkml:trace contextRef="#ctx0" brushRef="#br0" timeOffset="122703">15782 6694 512,'0'0'0,"0"0"0,-13 0 0,13 13 0,-14-13 0,-12 0 0,-14 13 0,1-13 0,-1 13 0,-13-13 0,-13 13 0,-13-13 0,-1 0 0,1 0 0,-14 0 0,1 0 0,-28-13 0,15 13 0,-14 0 0,-14-13 0,1 13 0,0-13 0,-14 13 0,1-13 0,-1-1 0,14 14 0,0 0 0,-14 0 0,14 0 0,0 0 0,26 0 0,0 0 0,0 0 0,27 0 0,26 0 0,0 0 0,26 0 0,14 0 0,0 0 0,13 0 0,0 0 0,0 0 0,0 0 0,13 0 0,0 14 0,1-1 0,12 0 0,0 13 0,1 14 0,-14 0 0,1 0 0,-1 13 0,0-1 0,0 1 0,1 1 0,-14-2 0,13 1 0,-13-13 0,0 13 0,0-14 0,0 1 0,0-13 0,13-1 0,0-13 0,-13 0 0,0 1 0,13-14 0,0 0 0,1 0 0,12 0 0,14 0 0,0 0 0,26-14 0,13 1 0,1 0 0,12 0 0,14 0 0,13 0 0,-13 13 0,26-14 0,13 14 0,-12 0 0,13 0 0,-1 14 0,0-14 0,1 13 0,0 13 0,-1-13 0,-26 0 0,14 1 0,-15-1 0,-25 0 0,13 1 0,-26-1 0,-1-13 0,-27 0 0,2 0 0,-15-13 0,-12-1 0,-14-12 0,0-1 0,-13-12 0,0 12 0,-13-26 0,0 14 0,13-14 0,-13 0 0,-1 0 0,1-13 0,13 13 0,-13-13 0,13 26 0,13-13 0,-13 13 0,13 0 0,1 1 0,-1 12 0,-13 14 0,13-13 0,0 26 0,-13 0 0,0-13 0</inkml:trace>
  <inkml:trace contextRef="#ctx0" brushRef="#br0" timeOffset="123320">13546 7580 512,'-13'-13'0,"26"40"0,-13-27 0,26 39 0,-26 1 0,14 13 0,-14-14 0,0 1 0,13 13 0,-13-27 0,0 14 0,-13-13 0,13 12 0,0-26 0,0 0 0,0 1 0,0-14 0,0 0 0,13 0 0</inkml:trace>
  <inkml:trace contextRef="#ctx0" brushRef="#br0" timeOffset="123561">13864 7805 512,'0'13'0,"-13"-13"0,0 0 0,-14 0 0,0 0 0,1 14 0,-27-14 0,27 0 0,-14 0 0,14 0 0,-1 0 0,0-14 0,14 14 0,0 0 0,0-13 0,13 13 0,0-13 0</inkml:trace>
  <inkml:trace contextRef="#ctx0" brushRef="#br0" timeOffset="123876">13877 7501 512,'0'0'0,"0"0"0,13 0 0,-13 13 0,0 13 0,-13 14 0,13 0 0,0 13 0,0 0 0,0-1 0,0-12 0,0 14 0,-13-2 0,13 1 0,0-14 0,0-12 0,-13 0 0,13-1 0,-13-13 0,13 0 0,0-13 0,0-13 0,0 0 0,13-13 0,-13 26 0,13-27 0</inkml:trace>
  <inkml:trace contextRef="#ctx0" brushRef="#br0" timeOffset="124243">14208 7474 512,'0'0'0,"0"0"0,-14 0 0,1 27 0,13-1 0,-26 1 0,12 13 0,-12-1 0,13 1 0,0 13 0,13-1 0,-13 2 0,13-2 0,0 1 0,0-13 0,0-1 0,13 1 0,0-14 0,0 1 0,0 0 0,0-14 0,1 0 0,-1-13 0,0 0 0,0-13 0,1 13 0,-14 0 0,26-13 0</inkml:trace>
  <inkml:trace contextRef="#ctx0" brushRef="#br0" timeOffset="124742">14499 7739 512,'0'0'0,"-13"13"0,13-13 0,-14 26 0,1-12 0,-13 12 0,0 1 0,-2 0 0,15-15 0,-13 15 0,0-1 0,12-12 0,1-1 0,13 0 0,-13-13 0,13 0 0,13 0 0,0 0 0,1-13 0,12 13 0,0-13 0,-13-1 0,28 14 0,-15-13 0,0 13 0,-12 0 0,-14 0 0,0 0 0,0-13 0,0 13 0,-14 0 0,1-14 0,-13 1 0,0 1 0,-2-2 0,2-12 0,-13 12 0,12 1 0,14 0 0,0-14 0,13 27 0,-13-13 0</inkml:trace>
  <inkml:trace contextRef="#ctx0" brushRef="#br0" timeOffset="125116">14379 7540 512,'0'0'0,"0"0"0,14 0 0,-14 14 0,0-14 0,0 0 0,14 13 0,12 14 0,0-1 0,1 1 0,12-1 0,14 14 0,0-14 0,0 13 0,-13 1 0,12 0 0,-25-1 0,13 15 0,-14-15 0,-13 1 0,-13 0 0,0-1 0,-13 1 0,-13 0 0,0-14 0,-2 0 0,15 1 0,-13 0 0,13-15 0,13 2 0,0-14 0,0 0 0,13 0 0</inkml:trace>
  <inkml:trace contextRef="#ctx0" brushRef="#br0" timeOffset="127355">18732 5847 512,'0'0'0,"0"13"0,0 14 0,0-14 0,0 27 0,13-1 0,-13 14 0,0 1 0,13-2 0,-13 1 0,14-13 0,-1 13 0,0-1 0,1-25 0,-1 13 0,0-14 0,-13 0 0,13-26 0,-13 14 0,0-14 0,0-14 0,0 1 0,0-13 0,0 0 0,0-14 0,-13-13 0,13 13 0,-13-13 0,13 14 0,-13-15 0,13 15 0,0-14 0,0 13 0,0 13 0,0-12 0,13 13 0,0 12 0,0 14 0,14 0 0,-1 14 0,14 12 0,-14 13 0,27-12 0,-26 13 0,-1 0 0,14-13 0,-14 12 0,0-12 0,1-14 0,0 13 0,-14-13 0,0-13 0,-13 0 0,13-13 0,-13-1 0,0-11 0,0-2 0,0 0 0,0 1 0,-13 0 0,13-1 0,0 14 0,13-1 0,1 1 0,12 0 0,-26 13 0,13 0 0</inkml:trace>
  <inkml:trace contextRef="#ctx0" brushRef="#br0" timeOffset="127688">19552 6046 512,'13'0'0,"0"13"0,-13-13 0,0 13 0,0 1 0,-13-2 0,0 15 0,0-14 0,-13 1 0,12 11 0,-12 2 0,26-14 0,0 14 0,13-14 0,-13 1 0,13-14 0,1 13 0,-1-13 0,0-13 0,0 13 0,13-14 0,-12 1 0,13-14 0,-14 14 0,-13 0 0,0-13 0,0 13 0,0-1 0,-13-13 0,0 14 0,-1-13 0,0 13 0,14 13 0,0-13 0</inkml:trace>
  <inkml:trace contextRef="#ctx0" brushRef="#br0" timeOffset="128527">19923 6019 512,'0'0'0,"0"0"0,0 0 0,-14 13 0,-12 1 0,0-14 0,13 26 0,-14-12 0,14 11 0,-1 2 0,1-13 0,13 11 0,13-11 0,1 12 0,-1-12 0,0-14 0,14 0 0,-14 0 0,13-14 0,1 1 0,-14-14 0,13 2 0,-13-16 0,1 2 0,-1-14 0,-13 13 0,0 1 0,0-1 0,-13 0 0,13 1 0,-14 12 0,14 1 0,-13-1 0,13 27 0,0-13 0,0 13 0,0 13 0,0 0 0,0 14 0,0 13 0,13-1 0,1 14 0,-1-14 0,1 15 0,-1-14 0,0 12 0,13-12 0,-12-13 0,-1 12 0,13-26 0,-13 14 0,0-14 0,14 1 0,0-14 0,-1-14 0,1 14 0,-14-26 0,13 12 0,-13 1 0,1-14 0,-14 2 0,0 11 0,0-13 0,-14 14 0,1-13 0,-13 13 0,-1 0 0,14-1 0,-13 14 0,12 0 0,1 14 0,13-14 0,0 13 0,0 0 0,27 1 0,-14-2 0,27 15 0,-14-14 0,27 1 0,-27 11 0,28-11 0,-15-1 0,1 14 0,-1-14 0,-39-13 0,13 13 0</inkml:trace>
  <inkml:trace contextRef="#ctx0" brushRef="#br0" timeOffset="128837">18930 7765 512,'-13'0'0,"-13"27"0,0-27 0,-1 13 0,-13-13 0,27 13 0,13-13 0,-40 0 0</inkml:trace>
  <inkml:trace contextRef="#ctx0" brushRef="#br0" timeOffset="129418">18904 7699 512,'13'-13'0,"0"13"0,14 0 0,-14 0 0,13 0 0,-26 0 0,0-13 0,0 13 0,-13 0 0,0 13 0,-13-13 0,-14 0 0,1 0 0,-1 13 0,-27 1 0,1-1 0,1 0 0,-15 0 0,-13 0 0,0 14 0,1-14 0,-14 14 0,14-1 0,-28-12 0,2 25 0,12-13 0,-27 1 0,1-1 0,26 0 0,-26 1 0,0 0 0,-1 12 0,15-12 0,-15-1 0,0 1 0,15-1 0,-15 0 0,1 1 0,13 0 0,0-1 0,-13 0 0,13 1 0,-1-1 0,15 1 0,-15-1 0,28 1 0,-1-1 0,1 0 0,-1 1 0,27-14 0,13 0 0,-13 1 0,26-14 0,14 13 0,-14 0 0,27-13 0,13 0 0,0-13 0</inkml:trace>
  <inkml:trace contextRef="#ctx0" brushRef="#br0" timeOffset="130126">18573 8056 512,'40'0'0,"-106"14"0,53-14 0,-67 12 0,-13 2 0,1-1 0,-14 0 0,14 1 0,-14-1 0,0 0 0,-13 1 0,0-1 0,0 0 0,-14 13 0,1-13 0,0 14 0,-1-14 0,2 13 0,-15-12 0,13 12 0,-12 1 0,0-1 0,-1 1 0,0-1 0,14 1 0,-13 12 0,-1-12 0,14-1 0,-14 14 0,14 0 0,13-14 0,0 14 0,-1-14 0,15 1 0,26-1 0,-1 1 0,14-14 0,14-13 0,11 13 0,15-13 0,0 0 0,26 0 0,-14-13 0</inkml:trace>
  <inkml:trace contextRef="#ctx0" brushRef="#br0" timeOffset="130582">14459 8506 512,'0'0'0,"0"0"0,0 0 0,13 13 0,-26 0 0,13 1 0,-13 12 0,0 1 0,0 13 0,-28-14 0,15 14 0,-13-1 0,12-12 0,-12 12 0,-1-12 0,0 13 0,13-14 0,1 1 0,13-1 0,13 0 0,0 1 0,13-14 0,13 0 0,14 1 0,13-14 0,0 0 0,26 0 0,-12 0 0,25 0 0,-12 0 0,12 0 0,0 0 0,15 0 0,-107 0 0,79 0 0</inkml:trace>
  <inkml:trace contextRef="#ctx0" brushRef="#br0" timeOffset="131847">16311 8771 512,'0'0'0,"13"0"0,0 0 0,1-14 0,-1 14 0,-13 0 0,0 0 0,0 0 0,0 0 0,0 14 0,0-14 0,0 26 0,13-13 0,-13 27 0,13-13 0,1-1 0,-1 14 0,1-1 0,-1-12 0,-13 13 0,13-14 0,0 0 0,-13-12 0,0-1 0,0 0 0,0-13 0,0 0 0,0 0 0,0-13 0,13-14 0,-13 14 0,13-13 0,1-1 0,-1 14 0,13-13 0,-13 12 0,14 1 0,0 0 0,-1 13 0,0 0 0,-12 13 0,-1-13 0,0 27 0,0-14 0,-13 0 0,0 0 0,-13 14 0,0-14 0,0 0 0,-1 14 0,-25-14 0,13 0 0,-2 1 0,-11-14 0,13 13 0,-1-13 0,14 0 0,0 0 0,13-13 0,0-1 0,0 14 0,13-13 0</inkml:trace>
  <inkml:trace contextRef="#ctx0" brushRef="#br0" timeOffset="132339">16814 8678 512,'0'0'0,"13"27"0,-13-14 0,14 13 0,-14 14 0,13 0 0,-13-14 0,13 27 0,-13-13 0,0-1 0,0-12 0,0 13 0,13-14 0,-13 0 0,0 1 0,0-14 0,13-13 0,0 0 0,1 0 0,-1-13 0,-13 13 0,13-13 0</inkml:trace>
  <inkml:trace contextRef="#ctx0" brushRef="#br0" timeOffset="132679">17118 8956 512,'0'0'0,"0"-13"0,-13 13 0,13 13 0,-26-13 0,12 13 0,1 0 0,-13 1 0,13 12 0,13-13 0,0 1 0,0-1 0,13 0 0,0 0 0,13-13 0,-12 0 0,12 0 0,-13-13 0,13 13 0,-12-13 0,-14 0 0,13-1 0,-13 1 0,-13 0 0,13 0 0,-14 13 0,1-14 0,-13 14 0,0 0 0,12-13 0,-12 26 0,26-13 0,-13 0 0</inkml:trace>
  <inkml:trace contextRef="#ctx0" brushRef="#br0" timeOffset="133029">17396 8903 512,'-14'0'0,"14"0"0,-13 0 0,0 0 0,13 13 0,-26 1 0,-1-1 0,14 0 0,0 13 0,0-12 0,13 12 0,0-13 0,26 14 0,-13-14 0,14 0 0,-1 0 0,0-13 0,2 0 0,-2 0 0,-13-26 0,0 13 0,0-14 0,1 1 0,-14-14 0,13 1 0,-13 39 0,-13-40 0</inkml:trace>
  <inkml:trace contextRef="#ctx0" brushRef="#br0" timeOffset="133253">17462 8612 512,'0'0'0,"13"13"0,-13 1 0,0-1 0,14 13 0,-14 14 0,13-1 0,-13 1 0,0 0 0,0 13 0,0-13 0,13-1 0,-13-12 0,0-1 0,0 14 0,0-27 0,0 0 0,0-13 0,0 0 0</inkml:trace>
  <inkml:trace contextRef="#ctx0" brushRef="#br0" timeOffset="133578">17687 8850 512,'0'0'0,"0"0"0,-13 0 0,0 13 0,13 1 0,-13-14 0,-14 13 0,14 13 0,-14-12 0,1 12 0,26-13 0,0 14 0,-14-14 0,28 0 0,-14 0 0,13 1 0,0-1 0,14 0 0,-1 0 0,1 0 0,-14-13 0,13 0 0,1 14 0,-1-28 0,-26 14 0,13 0 0</inkml:trace>
  <inkml:trace contextRef="#ctx0" brushRef="#br0" timeOffset="133977">17886 8797 512,'-14'0'0,"14"13"0,-13-13 0,13 0 0,-13 14 0,0-1 0,-14 0 0,13 0 0,14 1 0,-13-1 0,26 0 0,1 0 0,0-13 0,12 14 0,-13-1 0,27-13 0,-1 13 0,-12 0 0,13-13 0,-14 27 0,-13-27 0,1 13 0,-1 0 0,-13 0 0,-13 14 0,13-14 0,-27 0 0,1 14 0,-1-14 0,-13 14 0,40-27 0,-26 13 0</inkml:trace>
  <inkml:trace contextRef="#ctx0" brushRef="#br0" timeOffset="134610">17436 9313 512,'0'13'0,"0"0"0,13 14 0,-13 0 0,0 13 0,13-1 0,-13 14 0,0-14 0,0 15 0,13-2 0,-13 1 0,0-13 0,0-1 0,0 15 0,0-28 0,-13 13 0,13-25 0,0 12 0,0-12 0,-13-1 0,13 0 0,13-26 0,-13 0 0,0 13 0,13-14 0</inkml:trace>
  <inkml:trace contextRef="#ctx0" brushRef="#br0" timeOffset="134845">17846 9658 512,'0'0'0,"0"0"0,-13 0 0,-14 0 0,0 0 0,1 12 0,-14-12 0,-12 0 0,25 13 0,-13-13 0,14 0 0,13 14 0,-14-14 0,27 0 0,-13-14 0</inkml:trace>
  <inkml:trace contextRef="#ctx0" brushRef="#br0" timeOffset="135201">17859 9313 512,'0'0'0,"0"13"0,0 0 0,0 1 0,0 12 0,0 14 0,0-1 0,0 1 0,13 13 0,1-13 0,-14 12 0,0 2 0,13-14 0,-13-1 0,0 1 0,0 0 0,-13-14 0,13 0 0,0-13 0,0 1 0,0-14 0,0 0 0,13 0 0,0-14 0,-13 14 0,13-13 0</inkml:trace>
  <inkml:trace contextRef="#ctx0" brushRef="#br0" timeOffset="135608">18375 9208 512,'0'0'0,"0"0"0,0 0 0,-14 0 0,14 0 0,-13 12 0,0 2 0,-13 12 0,-1 1 0,14 12 0,0 1 0,-27 0 0,27 12 0,-1 2 0,1-2 0,0 2 0,0-2 0,13-12 0,0 13 0,0-27 0,13 14 0,-13-1 0,26-12 0,-12-14 0,-1 14 0,1-27 0,12 13 0,-13-13 0,0 0 0,14-13 0,-27 13 0,13-14 0</inkml:trace>
  <inkml:trace contextRef="#ctx0" brushRef="#br0" timeOffset="135900">18627 9551 512,'0'0'0,"-14"13"0,14 14 0,-13-14 0,-14 14 0,14 0 0,-13-2 0,-1 2 0,1 0 0,13-1 0,-1 0 0,-12 1 0,13-14 0,13 14 0,0-15 0,0-12 0,0 0 0</inkml:trace>
  <inkml:trace contextRef="#ctx0" brushRef="#br0" timeOffset="136135">18679 9789 512,'0'0'0,"0"0"0,-13 0 0,0 0 0,0-13 0,-14 0 0,0 13 0,1-13 0,0 0 0,-1-1 0,14 14 0,-13-13 0,12 0 0,14 13 0,-13-14 0</inkml:trace>
  <inkml:trace contextRef="#ctx0" brushRef="#br0" timeOffset="136499">18758 9141 512,'0'0'0,"27"27"0,0-1 0,-1 0 0,1 14 0,12 0 0,1 13 0,-14 0 0,14 13 0,-13 0 0,-14 14 0,-13-1 0,-13-13 0,-1 13 0,-26 0 0,1-12 0,-14 12 0,-13 0 0,66-79 0,-53 67 0</inkml:trace>
  <inkml:trace contextRef="#ctx0" brushRef="#br0" timeOffset="144935">20531 6733 512,'13'0'0,"-13"0"0,0 0 0,0 0 0,0 0 0,14 13 0,-14 1 0,0 12 0,0 14 0,0-13 0,0 25 0,0 1 0,0 0 0,13 14 0,-13-1 0,13 13 0,-13-13 0,13 0 0,-13-13 0,0 13 0,14-26 0,-14 13 0,0-13 0,0-14 0,-14-12 0,14-2 0,14 2 0,-14-14 0,0 0 0,0-14 0</inkml:trace>
  <inkml:trace contextRef="#ctx0" brushRef="#br0" timeOffset="145400">21100 7091 512,'0'0'0,"-13"13"0,0 0 0,-27 0 0,14 14 0,-14-14 0,-13 0 0,13 14 0,1-14 0,-2 0 0,2 0 0,13 1 0,-1-14 0,1 13 0,13-13 0,13 0 0,0 13 0,13-13 0,13 13 0,1 0 0,12 1 0,1-1 0,13 14 0,0-1 0,13 0 0,0 1 0,0 13 0,-13-14 0,14 14 0,-1 0 0,-27-1 0,14-13 0,0 14 0,-53-40 0,40 27 0</inkml:trace>
  <inkml:trace contextRef="#ctx0" brushRef="#br0" timeOffset="146200">20214 7924 512,'0'0'0,"0"13"0,0-13 0,0 14 0,13 12 0,-13-13 0,0 27 0,0 0 0,13-1 0,-13 1 0,14 0 0,-1-1 0,-13 1 0,26-1 0,-26 1 0,0-13 0,13-1 0,-13 1 0,-13-1 0,13-13 0,13-13 0,-13 0 0,0 0 0</inkml:trace>
  <inkml:trace contextRef="#ctx0" brushRef="#br0" timeOffset="146607">21034 8519 512,'0'0'0,"-26"13"0,-14-13 0,-13 0 0,0 14 0,-14-14 0,2 0 0,-14 0 0,-1 0 0,14 0 0,-13 0 0,-14-14 0,27 14 0,-14 14 0,14-14 0,-13 0 0,26 13 0,0-13 0,0 0 0,14 13 0,25-13 0,-12 0 0,26 0 0,0 13 0,26-13 0,-26 0 0,14 0 0</inkml:trace>
  <inkml:trace contextRef="#ctx0" brushRef="#br0" timeOffset="147165">20333 8612 512,'0'13'0,"0"1"0,0-1 0,0 13 0,0 14 0,0-1 0,0 1 0,0 0 0,0 13 0,0-13 0,0 12 0,0 1 0,0-13 0,0 13 0,13-13 0,-13 0 0,0-1 0,0-12 0,0 12 0,0-26 0,0 0 0,-13 1 0,26-14 0,-13 0 0,0-14 0,13 1 0,-13 13 0,0-13 0</inkml:trace>
  <inkml:trace contextRef="#ctx0" brushRef="#br0" timeOffset="147555">20584 8916 512,'0'14'0,"-13"-14"0,0 13 0,-1 0 0,-12 0 0,13 14 0,-14-14 0,1 0 0,13 14 0,-13-14 0,12 0 0,0 0 0,1 0 0,0 1 0,13-1 0,0-13 0,0 13 0,13-13 0,14 14 0,0-1 0,-1 0 0,14 0 0,-1 1 0,27-2 0,-12 15 0,25 0 0,0-1 0,14 0 0,-93-26 0,79 27 0</inkml:trace>
  <inkml:trace contextRef="#ctx0" brushRef="#br0" timeOffset="152838">22304 6271 512,'0'0'0,"0"0"0,0 13 0,-13 0 0,13 13 0,0 1 0,-13 13 0,13-1 0,0 1 0,0 12 0,0 2 0,0-15 0,0 14 0,0-13 0,0-1 0,0 1 0,13 0 0,-13-13 0,0-14 0,0 0 0,13 0 0,0-13 0,-13 0 0,13-13 0,-13 13 0,27-13 0</inkml:trace>
  <inkml:trace contextRef="#ctx0" brushRef="#br0" timeOffset="153254">22661 6521 512,'0'0'0,"-13"0"0,0 0 0,0 0 0,-14 14 0,0-1 0,1 0 0,0 1 0,26 12 0,-14 1 0,14-1 0,14 0 0,-14 1 0,26-1 0,0-13 0,15 1 0,-15-1 0,14 0 0,-1-13 0,-13-13 0,1 0 0,-1-1 0,1-12 0,-27 0 0,13-1 0,-13 1 0,-13-1 0,0 1 0,-1-1 0,-12 1 0,-1 0 0,1 12 0,13 1 0,13 13 0,-26-13 0</inkml:trace>
  <inkml:trace contextRef="#ctx0" brushRef="#br0" timeOffset="153704">23124 6469 512,'0'0'0,"-13"0"0,13 0 0,-26 0 0,12 0 0,-25 13 0,13-13 0,-2 13 0,2 1 0,13 12 0,0-13 0,-1 27 0,28-27 0,-1 27 0,13-14 0,1-13 0,0 14 0,12-14 0,1 0 0,-14-13 0,14 0 0,0 0 0,-27-13 0,0-13 0,0-1 0,-13 1 0,0-1 0,-13 1 0,-13-14 0,-1 13 0,0-12 0,1 26 0,0-1 0,13 1 0,13 13 0,-14-13 0</inkml:trace>
  <inkml:trace contextRef="#ctx0" brushRef="#br0" timeOffset="154136">23574 6442 512,'0'-13'0,"-27"13"0,14-13 0,-13 13 0,-14-13 0,1 13 0,-2 0 0,2 13 0,-1 0 0,27 13 0,-13-12 0,26 26 0,0-14 0,13 0 0,13 14 0,1-13 0,12-1 0,2 0 0,11 1 0,-12-1 0,13-26 0,-13 0 0,-14 0 0,14 0 0,-27-26 0,0 13 0,0-14 0,-26 1 0,0-14 0,-13 0 0,-1 0 0,-13 1 0,-13 12 0,14-12 0,39 39 0,-40-13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4-08T18:45:40.597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8066A0"/>
    </inkml:brush>
  </inkml:definitions>
  <inkml:trace contextRef="#ctx0" brushRef="#br0">2950 9101 512,'0'0'0,"0"0"0,0 14 0,0 12 0,0 14 0,0-1 0,0 15 0,0-2 0,0 15 0,13-2 0,-13 15 0,13-14 0,-13 27 0,13-14 0,1 1 0,-14 12 0,13 1 0,-13-14 0,13 14 0,-13-14 0,0 0 0,0 1 0,14-14 0,-14-13 0,0 0 0,0-14 0,0-12 0,0-14 0,0 1 0,13-28 0,-13 1 0,13-14 0,0-12 0,-13 39 0,13-53 0</inkml:trace>
  <inkml:trace contextRef="#ctx0" brushRef="#br0" timeOffset="3410">3016 9260 512,'27'0'0,"-1"0"0,13-13 0,1 0 0,-1 13 0,15-14 0,-1 14 0,26-12 0,-13 12 0,0-14 0,13 14 0,1-13 0,26 0 0,-13 13 0,-1-13 0,14 13 0,0-14 0,0 1 0,12 13 0,2-13 0,12-1 0,0 1 0,1 0 0,12 0 0,0 0 0,14-1 0,-13-12 0,13 26 0,13-27 0,-14 14 0,14 13 0,0-13 0,0 0 0,0 13 0,1-13 0,12-1 0,0 14 0,0-13 0,-13 13 0,13 0 0,13 0 0,-26 0 0,27 0 0,-14 0 0,0 0 0,-13 13 0,14 1 0,-1-14 0,0 13 0,1 0 0,-1-13 0,-14 13 0,1-13 0,0 13 0,0 1 0,0-1 0,1 0 0,-1-13 0,-14 13 0,1 1 0,13-14 0,-13 13 0,0-13 0,-1 13 0,1-13 0,0 0 0,-14 0 0,13 13 0,-12-13 0,13-13 0,-13 13 0,-1 0 0,0 0 0,1 0 0,-13-13 0,12 13 0,-13-13 0,14-1 0,-1 14 0,-12-13 0,12 13 0,1-13 0,-1 13 0,-13-13 0,1 13 0,12-14 0,-12 14 0,-1 0 0,13-13 0,-12 13 0,12 0 0,-13 0 0,14 0 0,0 0 0,-14 0 0,0 0 0,0 0 0,1 0 0,-1 0 0,0 13 0,0-13 0,1 0 0,-1 14 0,0-14 0,1 0 0,-1 0 0,0 0 0,0 0 0,1 0 0,-1 13 0,0-13 0,1 0 0,-1 13 0,0-13 0,1 13 0,-1-13 0,13 14 0,-25-1 0,11-13 0,15 13 0,-26-13 0,11 13 0,2-13 0,-1 0 0,-13 13 0,14-13 0,-14 0 0,0 0 0,0 14 0,13-14 0,-13 0 0,1 0 0,-15 0 0,14 13 0,-13-13 0,0 0 0,13 13 0,-26-26 0,12 26 0,1-13 0,-14 0 0,1 14 0,-13-14 0,-1 0 0,-13 13 0,-13-13 0,14 13 0,-28-13 0,1 13 0,-1 1 0,-12-2 0,-1 15 0,1-14 0,-14 14 0,14-1 0,-14 0 0,0 14 0,0 0 0,0-1 0,0 15 0,-13 12 0,14-1 0,-1 2 0,-13 12 0,13 0 0,0 14 0,0 0 0,1-1 0,0 1 0,-1-14 0,-13 14 0,13-13 0,0-14 0,13-13 0,-12-1 0,-1 2 0,-13-28 0,13 1 0,-13-15 0,0-12 0,0 14 0,0-28 0,0 14 0,0 0 0,-13-12 0,-14-2 0,14 1 0,-13 0 0,0-14 0,-2 14 0,-11 0 0,-1-1 0,1 1 0,-1 0 0,-13 13 0,0-13 0,-13 13 0,13-13 0,-13 13 0,0 0 0,13-14 0,-27 14 0,28 0 0,-1-13 0,-27 0 0,27 13 0,-13 0 0,0-13 0,0 13 0,0-14 0,-1 14 0,1-13 0,-13 13 0,0-13 0,-1 13 0,1 0 0,0-13 0,0 13 0,-15 0 0,2 0 0,-14 0 0,14 0 0,-1 0 0,1 0 0,-1 0 0,-13 0 0,13 0 0,-12 13 0,12-13 0,-13 0 0,0 13 0,1-13 0,-2 13 0,15-13 0,-14 0 0,1 0 0,-2 14 0,-11-14 0,12 13 0,-14-13 0,2 13 0,-2 0 0,15-13 0,-15 14 0,-12-14 0,13 13 0,0 0 0,0-13 0,0 0 0,-1 13 0,-11 0 0,11-13 0,-11 14 0,-2-14 0,14 13 0,-13-13 0,-14 13 0,14-13 0,0 14 0,-1-14 0,1 13 0,-13-13 0,-1 13 0,13-13 0,-12 0 0,0 13 0,-1-13 0,0 14 0,1-14 0,0 0 0,-14 12 0,13-12 0,1 0 0,-14 0 0,13 0 0,-13 0 0,1 0 0,-1 0 0,14 0 0,-27 0 0,13-12 0,0 12 0,1 0 0,-1 0 0,-13-14 0,13 14 0,0 0 0,-13 0 0,14-13 0,-1 13 0,-13 0 0,13-13 0,-13 13 0,13 0 0,-13-13 0,13 13 0,1-14 0,-1 1 0,-13 13 0,13-13 0,0-1 0,-13 1 0,13 0 0,1 0 0,-1 13 0,1-13 0,-1-1 0,0 14 0,14-13 0,-14 0 0,13 13 0,-13-13 0,14 13 0,0-14 0,-1 1 0,0 0 0,14 13 0,0-13 0,-1 0 0,1 13 0,0-14 0,-1 1 0,15 13 0,-2 0 0,2 0 0,-2 0 0,15 0 0,-14 0 0,12 0 0,2 0 0,-1 0 0,0 0 0,0 0 0,14 0 0,-14 0 0,13 13 0,-13-13 0,14 14 0,-1-14 0,1 13 0,13-13 0,-14 26 0,14-26 0,-14 13 0,13-13 0,-13 14 0,28-14 0,-15 13 0,1-13 0,0 13 0,-1 0 0,14-13 0,0 14 0,-14-1 0,14-13 0,0 13 0,0-13 0,-13 13 0,26 0 0,-14-13 0,1 0 0,14 14 0,-15-1 0,27-13 0,-25 0 0,25 0 0,0 0 0,13 0 0,-12 0 0,12-27 0,14 14 0,13 13 0,-13-26 0</inkml:trace>
  <inkml:trace contextRef="#ctx0" brushRef="#br0" timeOffset="3893">4458 9247 512,'-13'13'0,"13"1"0,-13 25 0,13 14 0,0 0 0,-14 13 0,14 0 0,0 1 0,0 12 0,-13 0 0,13 1 0,0-1 0,-14 13 0,1-12 0,13-1 0,0 1 0,-13-1 0,13-13 0,0 0 0,13-13 0,-13 0 0,13-26 0,14-1 0,-27-26 0,27 0 0</inkml:trace>
  <inkml:trace contextRef="#ctx0" brushRef="#br0" timeOffset="4302">6297 9075 512,'0'13'0,"0"-13"0,-13 13 0,-1 14 0,1 0 0,0 26 0,0-1 0,0 1 0,13 13 0,-14 13 0,14 1 0,0 0 0,0 12 0,14-13 0,-14 14 0,13 0 0,0-14 0,-13 13 0,0-12 0,0-1 0,-13-13 0,13-13 0,0 0 0,0-26 0,0-27 0,0 13 0</inkml:trace>
  <inkml:trace contextRef="#ctx0" brushRef="#br0" timeOffset="4701">7924 8969 512,'13'13'0,"-13"1"0,13 12 0,-13 27 0,13 0 0,-13 13 0,-13 14 0,0-1 0,13 13 0,-13 1 0,0 0 0,-1 13 0,1-14 0,0-13 0,13 14 0,-13-14 0,13-13 0,0 1 0,0-28 0,13 1 0,0-27 0,14-13 0,-1-13 0,14-27 0,-40 40 0,53-39 0</inkml:trace>
  <inkml:trace contextRef="#ctx0" brushRef="#br0" timeOffset="5049">9683 8877 512,'-13'-27'0,"26"54"0,1-14 0,-1 27 0,-13 26 0,0 13 0,0 14 0,-13-1 0,-1 14 0,1 0 0,13 13 0,-13-13 0,0-1 0,0 14 0,0-26 0,13 13 0,-14-26 0,14-14 0,0-14 0,14-12 0,-1-13 0,13-27 0,-26 0 0,26-27 0</inkml:trace>
  <inkml:trace contextRef="#ctx0" brushRef="#br0" timeOffset="5424">11430 9062 512,'13'0'0,"-13"39"0,13 28 0,-13 25 0,-13-13 0,13 27 0,-13 0 0,13 1 0,-13 11 0,0 1 0,13 0 0,-14-13 0,14 0 0,0-14 0,0 1 0,0-13 0,14-28 0,-1 1 0,26-39 0,1-14 0,12-14 0,-52 14 0,54-26 0</inkml:trace>
  <inkml:trace contextRef="#ctx0" brushRef="#br0" timeOffset="5815">13427 9062 512,'14'0'0,"-1"13"0,0 0 0,0 14 0,-13 13 0,13 25 0,-13 2 0,0 25 0,0-13 0,0 14 0,0 14 0,-13 11 0,13 1 0,-13 0 0,13-13 0,0 13 0,0 0 0,0-13 0,0-13 0,0-14 0,13-13 0,0-13 0,1-27 0,25-12 0,1-14 0,-40 0 0,53-14 0</inkml:trace>
  <inkml:trace contextRef="#ctx0" brushRef="#br0" timeOffset="6050">15173 9908 512,'0'0'0,"0"0"0,0 0 0,0 13 0,13-13 0,-13 14 0,0-1 0,0 0 0,0-13 0,14 14 0</inkml:trace>
  <inkml:trace contextRef="#ctx0" brushRef="#br0" timeOffset="6233">16100 10054 512,'13'0'0,"-13"0"0,13 0 0,0-13 0,-13 13 0,0-14 0,0 14 0,0 0 0</inkml:trace>
  <inkml:trace contextRef="#ctx0" brushRef="#br0" timeOffset="6441">17184 9975 512,'-13'13'0,"39"-26"0,-26 13 0,27 0 0,-14-14 0,-13 14 0,0 0 0,14-13 0,-14 13 0,0 0 0</inkml:trace>
  <inkml:trace contextRef="#ctx0" brushRef="#br0" timeOffset="8245">8956 3453 512,'0'0'0,"0"0"0,0 0 0,-14 0 0,14 13 0,0 0 0,0 14 0,0-1 0,14 27 0,-14-14 0,0 15 0,13-1 0,-13 13 0,0 0 0,0 0 0,-13-13 0,13 13 0,0-13 0,-14 13 0,14-13 0,-13-13 0,13-1 0,0 1 0,-13 0 0,13-14 0,0 0 0,0-12 0,13-1 0,-13 0 0,0-13 0,0 0 0</inkml:trace>
  <inkml:trace contextRef="#ctx0" brushRef="#br0" timeOffset="8636">9590 3968 512,'0'0'0,"-13"0"0,-13 0 0,0 0 0,-14 0 0,0 14 0,-13-14 0,0 0 0,1 0 0,-14 13 0,12-13 0,1 13 0,-12-13 0,25 14 0,-13-14 0,13 0 0,0 0 0,14 0 0,0 0 0,26-14 0,0 1 0,0 13 0,0-13 0</inkml:trace>
  <inkml:trace contextRef="#ctx0" brushRef="#br0" timeOffset="9052">9498 3373 512,'0'0'0,"0"13"0,0-13 0,-13 0 0,13 14 0,0 12 0,0 14 0,0 0 0,0 12 0,0 14 0,0 1 0,13-1 0,-13 13 0,0-13 0,0 14 0,0-14 0,0 0 0,0 1 0,-13-1 0,13-14 0,0 1 0,-13 0 0,13-27 0,0 14 0,-13-13 0,13-14 0,0 1 0,0-14 0,0 0 0,0 0 0,0 0 0</inkml:trace>
  <inkml:trace contextRef="#ctx0" brushRef="#br0" timeOffset="9584">9948 4431 512,'-13'0'0,"13"0"0,0 0 0,-14 0 0,14 0 0,-26 14 0,0-14 0,-1 13 0,1 0 0,-1 1 0,14-1 0,-14 0 0,14 13 0,13-13 0,0 1 0,13-1 0,0 0 0,1 1 0,13-14 0,-1 0 0,1 0 0,-1-14 0,0 14 0,-13-13 0,1 0 0,-1-1 0,0-11 0,-13 11 0,-13-12 0,0 12 0,-1-12 0,-25 12 0,13-12 0,-1 12 0,-13 2 0,13-15 0,27 27 0,-13 0 0</inkml:trace>
  <inkml:trace contextRef="#ctx0" brushRef="#br0" timeOffset="10109">10490 3294 512,'-13'0'0,"13"13"0,-13-13 0,0 13 0,0 0 0,-1 14 0,1-1 0,-14 14 0,1 0 0,13 13 0,-14-14 0,14 27 0,-13-12 0,13 12 0,-14-13 0,14 13 0,13 0 0,-13 0 0,26 0 0,-13-13 0,13 0 0,0-13 0,14 13 0,-14-14 0,13 1 0,1-13 0,-1-2 0,0-11 0,-12-1 0,13 0 0,-1-26 0,-13 13 0,27-13 0,-40 13 0,13-26 0</inkml:trace>
  <inkml:trace contextRef="#ctx0" brushRef="#br0" timeOffset="10467">11152 3902 512,'0'0'0,"-14"14"0,1-1 0,0 14 0,-13-1 0,-1 14 0,1-1 0,0 1 0,-15-14 0,15 14 0,0-14 0,-1 1 0,-12 0 0,12-1 0,14 0 0,-14-13 0,14 1 0,13-1 0,0-13 0,13 13 0,0-13 0,14 0 0,13-13 0,-40 13 0,39 0 0</inkml:trace>
  <inkml:trace contextRef="#ctx0" brushRef="#br0" timeOffset="10716">11218 4339 512,'0'-13'0,"0"13"0,0 0 0,-13 0 0,13-14 0,-27 1 0,1 0 0,-14-13 0,1-1 0,-14 1 0,13 0 0,-13 12 0,0-26 0,0 27 0,26-13 0,-12 12 0,-1-12 0,27 13 0,-13-14 0,12 14 0,14-14 0,0 27 0,0-12 0</inkml:trace>
  <inkml:trace contextRef="#ctx0" brushRef="#br0" timeOffset="11141">11218 3201 512,'0'0'0,"0"0"0,0 0 0,13 0 0,1 13 0,12 1 0,0 12 0,1 1 0,25 12 0,2 27 0,-1-13 0,12 27 0,-11-14 0,12 13 0,-27 14 0,14-1 0,-13-12 0,-13 13 0,-14-14 0,0 1 0,-13-1 0,-13 0 0,0-13 0,-14-13 0,0 0 0,-25 0 0,12-1 0,-13-12 0,53-40 0,-40 27 0</inkml:trace>
  <inkml:trace contextRef="#ctx0" brushRef="#br0" timeOffset="11705">9194 4696 512,'0'0'0,"0"13"0,0 1 0,0 12 0,0 14 0,13 0 0,-13 12 0,14 1 0,-14 13 0,0-13 0,13 13 0,0-13 0,-13 0 0,13-13 0,-13 13 0,0-13 0,0-1 0,0-12 0,0-1 0,13-13 0,1-13 0,-14 0 0,13 0 0,13-13 0,-13-13 0,-13 26 0,13-27 0</inkml:trace>
  <inkml:trace contextRef="#ctx0" brushRef="#br0" timeOffset="11964">9644 5199 512,'0'0'0,"0"0"0,0 0 0,-13 0 0,0 0 0,-28 0 0,15 0 0,-14 0 0,-12-14 0,-1 14 0,-1 14 0,15-28 0,13 14 0,-14 0 0,14 0 0,26 0 0,-14-13 0,14 0 0,14 0 0,-1 0 0,13-14 0,-26 27 0,27-26 0</inkml:trace>
  <inkml:trace contextRef="#ctx0" brushRef="#br0" timeOffset="12280">9604 4749 512,'0'0'0,"0"0"0,0 0 0,14 0 0,-14 13 0,0 0 0,0 14 0,13 13 0,-13 12 0,13 2 0,0-2 0,0 1 0,-13 0 0,13 0 0,-13-13 0,14 13 0,-14-27 0,0 14 0,0 0 0,0-27 0,0 13 0,0-13 0,0-13 0,0 0 0,0 0 0,13-13 0,0-13 0,-13 26 0,0-13 0</inkml:trace>
  <inkml:trace contextRef="#ctx0" brushRef="#br0" timeOffset="12829">9948 5292 512,'0'0'0,"-13"13"0,13 0 0,0 0 0,-14 27 0,14-14 0,0 1 0,0-1 0,0 14 0,0-13 0,0-1 0,0-13 0,14 14 0,-14-14 0,13-13 0,-13 0 0,13 0 0,-13-13 0,26-1 0,-12-25 0,-14 39 0,13-13 0</inkml:trace>
  <inkml:trace contextRef="#ctx0" brushRef="#br0" timeOffset="13228">10610 4762 512,'0'0'0,"0"0"0,0-13 0,0 26 0,-14-13 0,-13 27 0,1-1 0,0 1 0,-1 12 0,1 14 0,13-13 0,0 13 0,-1 0 0,1 0 0,13-1 0,0-12 0,13 0 0,-13 0 0,14-1 0,-1-12 0,13-1 0,-13 1 0,14-14 0,-1 0 0,0-13 0,1 0 0,-13-13 0,25 0 0,-39 13 0,27-14 0</inkml:trace>
  <inkml:trace contextRef="#ctx0" brushRef="#br0" timeOffset="13519">11125 5067 512,'0'0'0,"0"13"0,-13 13 0,0 1 0,-13-1 0,-1 0 0,1 1 0,-1 13 0,0-14 0,-12 1 0,26-1 0,-14-13 0,14 14 0,0-14 0,13-13 0,-13 13 0,26 0 0,0-13 0,-13 0 0,13 0 0</inkml:trace>
  <inkml:trace contextRef="#ctx0" brushRef="#br0" timeOffset="13744">11178 5344 512,'0'0'0,"0"0"0,0-13 0,0 13 0,-13-13 0,0 0 0,-27 0 0,14-14 0,-14 14 0,1-14 0,-2 14 0,2-14 0,-1 14 0,14-13 0,-14 13 0,27-1 0,13 1 0,0 13 0,0-26 0</inkml:trace>
  <inkml:trace contextRef="#ctx0" brushRef="#br0" timeOffset="14086">11496 4749 512,'-13'-13'0,"39"26"0,-13-13 0,40 40 0,-13-14 0,0 27 0,12 0 0,-12 13 0,-1 0 0,-11 0 0,-2 0 0,-13 1 0,0-1 0,-13-13 0,-13 13 0,0-13 0,-27-13 0,13 13 0,-25-14 0,-1-12 0,-13 12 0,66-39 0,-54 27 0</inkml:trace>
  <inkml:trace contextRef="#ctx0" brushRef="#br0" timeOffset="14535">9260 5635 512,'0'0'0,"0"0"0,13 14 0,1 12 0,-1 1 0,13 25 0,-13-12 0,14 13 0,-14 0 0,0-1 0,1 2 0,-1-1 0,0-14 0,-13 15 0,13-15 0,1-13 0,-14 1 0,0 0 0,13-14 0,-13 0 0,0-13 0,13 14 0</inkml:trace>
  <inkml:trace contextRef="#ctx0" brushRef="#br0" timeOffset="14776">9842 6019 512,'0'0'0,"-13"0"0,0 0 0,-27 0 0,0 0 0,1 0 0,-14 13 0,13-13 0,-13 0 0,13 0 0,1 0 0,12 0 0,1 0 0,26 0 0,0-13 0</inkml:trace>
  <inkml:trace contextRef="#ctx0" brushRef="#br0" timeOffset="15075">9816 5635 512,'0'0'0,"0"14"0,13-1 0,0 13 0,-13 14 0,14 13 0,-1 0 0,-13 0 0,13 12 0,-13-11 0,0-1 0,0-1 0,0 2 0,0-15 0,0 1 0,-13 0 0,13-27 0,0 26 0,0-25 0,0-14 0,0 13 0</inkml:trace>
  <inkml:trace contextRef="#ctx0" brushRef="#br0" timeOffset="15566">10054 6191 512,'0'0'0,"0"-14"0,0 14 0,13-12 0,0 12 0,0 0 0,1 0 0,12 12 0,0 2 0,-12 12 0,12 1 0,-12 0 0,-1-1 0,-13 13 0,13-12 0,-26 13 0,0-27 0,-1 13 0,1-13 0,-14 14 0,1-27 0,0 13 0,-1 1 0,1-14 0,13 0 0,0 0 0,13 0 0,0 0 0,13 0 0,0 0 0,13 0 0,1 0 0,-1 0 0,14 0 0,-14 0 0,14-14 0,-13 14 0,12-13 0,-13 13 0,1-13 0,-27 13 0,13-14 0</inkml:trace>
  <inkml:trace contextRef="#ctx0" brushRef="#br0" timeOffset="16107">10610 5635 512,'0'14'0,"-14"-14"0,1 0 0,-1 13 0,1 13 0,-13 1 0,13-1 0,-27 14 0,27 0 0,0 12 0,0-12 0,13 13 0,0-13 0,13 13 0,-13-14 0,26 1 0,1-1 0,-14-12 0,0 0 0,13-1 0,1-12 0,0-14 0,-1 13 0,14-13 0,-1-13 0,-12-1 0,-1 1 0,-26 13 0,40-13 0</inkml:trace>
  <inkml:trace contextRef="#ctx0" brushRef="#br0" timeOffset="16607">11245 5900 512,'0'13'0,"0"-13"0,-14 27 0,1-15 0,0 15 0,-14 13 0,-13 0 0,14-13 0,13 12 0,-27-12 0,14-2 0,0 2 0,12-14 0,1 1 0,-1-1 0,14 0 0,0-13 0,14 0 0,-1 0 0,1 0 0,-1 0 0,13-13 0,1 0 0,12-1 0,-13 14 0,1-13 0,-1 0 0,-12 13 0,-14-14 0,0 14 0,-14-12 0,1-1 0,-13-14 0,-1 13 0,1 1 0,-14-13 0,1 13 0,12 0 0,-13-1 0,14 1 0,13-14 0,-1 14 0,14 0 0,0 13 0,0-14 0</inkml:trace>
  <inkml:trace contextRef="#ctx0" brushRef="#br0" timeOffset="16906">11456 5649 512,'13'0'0,"1"13"0,12-13 0,-13 26 0,13-12 0,1 25 0,0 1 0,-1 0 0,1 12 0,12 2 0,-12-2 0,-14 1 0,0 1 0,0-2 0,0 1 0,-13-13 0,-13 0 0,0 12 0,-13-25 0,-1 13 0,27-40 0,-13 26 0</inkml:trace>
  <inkml:trace contextRef="#ctx0" brushRef="#br0" timeOffset="17208">10411 6680 512,'0'0'0,"13"0"0,-13 0 0,0 0 0,0 0 0,0-13 0,0 13 0,0 0 0,0 0 0</inkml:trace>
  <inkml:trace contextRef="#ctx0" brushRef="#br0" timeOffset="17391">10504 6932 512,'0'0'0,"0"0"0,0 13 0,-14 0 0,14 0 0,0 1 0,0-14 0,-13 0 0</inkml:trace>
  <inkml:trace contextRef="#ctx0" brushRef="#br0" timeOffset="17565">10569 7144 512,'14'0'0,"-14"0"0,-14 0 0,14 0 0,0 13 0,-13-13 0,0 13 0,13-13 0,0 0 0</inkml:trace>
  <inkml:trace contextRef="#ctx0" brushRef="#br0" timeOffset="18196">9762 7249 512,'0'0'0,"0"14"0,14-1 0,-14 26 0,0 1 0,13 0 0,1 13 0,-14 0 0,13 0 0,-13 0 0,0-1 0,-13-12 0,13 0 0,-14-14 0,14 14 0,-13-13 0,13-14 0,0 0 0,13 1 0,1-14 0,-14 0 0,13-14 0</inkml:trace>
  <inkml:trace contextRef="#ctx0" brushRef="#br0" timeOffset="18437">10146 7594 512,'-13'0'0,"0"0"0,-14-14 0,1 14 0,-13 0 0,-2-13 0,-25 13 0,27 0 0,-1 0 0,14 0 0,-1-13 0,0 13 0,27-14 0,0 14 0,0-13 0</inkml:trace>
  <inkml:trace contextRef="#ctx0" brushRef="#br0" timeOffset="18745">10159 7130 512,'14'0'0,"-14"0"0,0 0 0,0 14 0,0-1 0,0 26 0,13 1 0,-13 13 0,13 0 0,-13 13 0,14-13 0,-14 13 0,13-13 0,-13 0 0,0 0 0,0-13 0,0-1 0,0 1 0,-13-13 0,13 13 0,0-28 0,0 15 0,0-27 0,0 0 0</inkml:trace>
  <inkml:trace contextRef="#ctx0" brushRef="#br0" timeOffset="19120">10596 7620 512,'0'13'0,"-13"13"0,-1 1 0,14 13 0,-13-1 0,0 1 0,0 0 0,0-1 0,0 1 0,-1 0 0,-12-14 0,13 0 0,0 1 0,13 0 0,-14-15 0,14-12 0,-13 14 0,13-14 0,0 0 0,13-14 0,-13 14 0,0 0 0</inkml:trace>
  <inkml:trace contextRef="#ctx0" brushRef="#br0" timeOffset="19551">10689 7845 512,'-13'0'0,"-1"13"0,-12 1 0,0-2 0,-1 15 0,0-14 0,-12 0 0,26 1 0,-27-1 0,14 0 0,12 0 0,1-13 0,13 13 0,0-13 0,0 0 0,0 0 0,0 0 0,13 13 0,14-13 0,-1 14 0,1-14 0,-1 13 0,0 0 0,1 1 0,0-2 0,12 2 0,1-1 0,-14 0 0,1 1 0,-1-14 0,0 0 0,1 0 0,-27 0 0,14 0 0</inkml:trace>
  <inkml:trace contextRef="#ctx0" brushRef="#br0" timeOffset="20035">11258 7064 512,'-13'0'0,"-1"27"0,1-14 0,0 27 0,-14-1 0,-13 14 0,14-13 0,0 13 0,-1 0 0,14-1 0,0 2 0,0-2 0,13-12 0,0 0 0,13 13 0,13-27 0,1 14 0,-1-1 0,0-12 0,14 0 0,-13-14 0,13 14 0,-1-27 0,-12 12 0,-27-12 0,39 0 0</inkml:trace>
  <inkml:trace contextRef="#ctx0" brushRef="#br0" timeOffset="21216">11655 7382 512,'0'-13'0,"0"26"0,-13 13 0,-14 0 0,14-12 0,-14 12 0,14 1 0,-14-1 0,1 1 0,0-1 0,12-12 0,1 12 0,13-13 0,0 1 0,0-2 0,13-12 0,1 14 0,12-14 0,-13 0 0,27 0 0,-14-14 0,1 14 0,0 0 0,12 0 0,-26 0 0,0-12 0,-13-2 0,0 14 0,0 0 0,-13-13 0,0 13 0,-26-13 0,-1 0 0,0-1 0,-13 1 0,13 0 0,-12-1 0,25 14 0,-13-13 0,14 0 0,13 0 0,13 13 0,0 0 0</inkml:trace>
  <inkml:trace contextRef="#ctx0" brushRef="#br0" timeOffset="21590">11840 6919 512,'0'0'0,"0"0"0,0 0 0,13 0 0,13 13 0,-12 13 0,25 1 0,1 12 0,0 28 0,26-14 0,0 13 0,-13 13 0,13 1 0,-26-1 0,-1 0 0,1 1 0,-27-1 0,-13 0 0,-13 14 0,-27-27 0,1 13 0,-14 0 0,-14-12 0,1 12 0,66-79 0,-52 67 0</inkml:trace>
  <inkml:trace contextRef="#ctx0" brushRef="#br0" timeOffset="27414">7210 9393 512,'0'0'0,"-14"13"0,14 0 0,0 13 0,0 14 0,0 13 0,0 0 0,0 14 0,0-2 0,0 14 0,0-13 0,0 1 0,0 12 0,0 0 0,0-12 0,0-1 0,14 0 0,-14-66 0,13 53 0</inkml:trace>
  <inkml:trace contextRef="#ctx0" brushRef="#br0" timeOffset="27956">10543 9458 512,'0'0'0,"-13"27"0,0 0 0,0 12 0,-1 14 0,-12-14 0,13 28 0,0-14 0,-1 13 0,14-13 0,-13 13 0,13-13 0,0 0 0,0 0 0,0 0 0,-14-27 0,14-26 0,0 40 0</inkml:trace>
  <inkml:trace contextRef="#ctx0" brushRef="#br0" timeOffset="28437">11998 9445 512,'0'0'0,"0"27"0,-13 26 0,13 0 0,-13 0 0,0 13 0,-1 0 0,1 0 0,13 0 0,-13 0 0,13 0 0,-13 0 0,13-13 0,-13 1 0,13-2 0,0-12 0,0-14 0,0-26 0,0 40 0</inkml:trace>
  <inkml:trace contextRef="#ctx0" brushRef="#br0" timeOffset="29511">18150 9300 512,'0'0'0,"0"13"0,0 13 0,0 14 0,0 14 0,0-2 0,0 1 0,0 13 0,0 0 0,-13 14 0,13-1 0,0 0 0,-14-12 0,1-1 0,13 0 0,-13-13 0,0-13 0,0-14 0,0 0 0,13-26 0,-14 0 0,14 0 0,-13-13 0</inkml:trace>
  <inkml:trace contextRef="#ctx0" brushRef="#br0" timeOffset="29977">17634 9022 512,'0'0'0,"0"27"0,-13-1 0,0 27 0,-1 0 0,1 13 0,0 0 0,13 14 0,0 12 0,-13 14 0,13-14 0,0 14 0,0 0 0,-14 0 0,14 0 0,0 0 0,-13-14 0,13 1 0,0-14 0,0-13 0,13-13 0,-13 0 0,14-26 0,-14-14 0,26-13 0,-26 0 0,27-13 0</inkml:trace>
  <inkml:trace contextRef="#ctx0" brushRef="#br0" timeOffset="30393">18944 8982 512,'0'27'0,"0"26"0,13 13 0,-13 14 0,0-1 0,0 27 0,13-1 0,-13 1 0,0 13 0,0 0 0,13 0 0,-13 0 0,0 14 0,0-14 0,0 0 0,-13 0 0,13 0 0,-13-13 0,13-106 0,-13 92 0</inkml:trace>
  <inkml:trace contextRef="#ctx0" brushRef="#br0" timeOffset="66884">3148 9220 512,'0'0'0,"0"14"0,-13-14 0,13 0 0,0 0 0,-13-14 0,-14 14 0,14 0 0,-13 0 0,-14 0 0,13-12 0,1 12 0,-14 0 0,14 0 0,-1-14 0,1 14 0,0 0 0,13 0 0,-1 14 0,14-14 0,-14 0 0</inkml:trace>
  <inkml:trace contextRef="#ctx0" brushRef="#br0" timeOffset="67078">3029 9234 512,'-26'0'0,"-1"0"0,27 0 0,-40 13 0</inkml:trace>
  <inkml:trace contextRef="#ctx0" brushRef="#br0" timeOffset="67683">4696 10424 512,'13'0'0,"27"0"0,-14 0 0,14 0 0,0 0 0,26-13 0,-27 13 0,28-13 0,-14 0 0,26-1 0,-13 1 0,-66 13 0,66 0 0</inkml:trace>
  <inkml:trace contextRef="#ctx0" brushRef="#br0" timeOffset="70995">3863 9737 512,'-14'13'0,"-12"0"0,-1 0 0,1 0 0,12 14 0,-25-1 0,13 0 0,-1 1 0,14 13 0,0-14 0,-13 14 0,26 0 0,-14-1 0,14 1 0,14 0 0,12-14 0,0 1 0,1-1 0,12-13 0,1-13 0,0 0 0,13-13 0,-14 0 0,1-13 0,-1-14 0,2 0 0,-2 0 0,-13-13 0,1 14 0,-1-14 0,-13 26 0,-13-13 0,0 14 0,-13 0 0,-13 12 0,-1 1 0,1 13 0,-27 0 0,13 0 0,40 0 0,-53 0 0</inkml:trace>
  <inkml:trace contextRef="#ctx0" brushRef="#br0" timeOffset="71569">5304 9643 512,'0'0'0,"14"0"0,-14 0 0,-14 0 0,1 15 0,0-15 0,-13 12 0,-1 15 0,0-1 0,-12 1 0,26-1 0,-14 27 0,1-14 0,13 14 0,0-13 0,26 0 0,0 0 0,13-14 0,1 0 0,12-12 0,15-14 0,-2 0 0,1 0 0,0-14 0,13-12 0,-13 0 0,0-1 0,-13-12 0,0-1 0,-27 13 0,0-13 0,-13 1 0,-13-1 0,0 14 0,-27 0 0,0 12 0,0 1 0,-26 0 0,14-1 0,-2 14 0,54 0 0,-66 0 0</inkml:trace>
  <inkml:trace contextRef="#ctx0" brushRef="#br0" timeOffset="72259">8691 9512 512,'0'0'0,"-13"13"0,0-13 0,0 13 0,-1 0 0,-12 14 0,-1-1 0,-13 13 0,27-12 0,0 13 0,0 0 0,0-1 0,26 1 0,0-13 0,0 12 0,27-13 0,0 1 0,13-14 0,0 1 0,-1-14 0,15-14 0,-1 1 0,-27-14 0,14 1 0,-26-1 0,0-12 0,-14-1 0,-13-12 0,-27 12 0,1 1 0,-14-1 0,-26 13 0,0 0 0,-1 1 0,1 13 0,0 0 0,0 13 0,13 0 0,14 13 0,-1-13 0,40 0 0,-13 13 0</inkml:trace>
  <inkml:trace contextRef="#ctx0" brushRef="#br0" timeOffset="73365">14618 9631 512,'0'0'0,"13"0"0,-13 0 0,0 0 0,-13 0 0,0-13 0,-1 13 0,1 13 0,-14-13 0,-12 12 0,13-12 0,-14 27 0,1-14 0,11 14 0,-11-14 0,13 27 0,-14-14 0,14 14 0,12-1 0,1 1 0,13 0 0,0 0 0,13-1 0,14-12 0,-1-1 0,14 1 0,-1-14 0,15-13 0,-2 0 0,1 0 0,0-13 0,-13-14 0,13-12 0,-27-1 0,1 0 0,-14 0 0,0-13 0,-26 14 0,0-1 0,-14 1 0,1-1 0,-27 0 0,26 13 0,-13 2 0,14 11 0,26 14 0,-13 0 0</inkml:trace>
  <inkml:trace contextRef="#ctx0" brushRef="#br0" timeOffset="73667">16470 9750 512,'-13'0'0,"13"-13"0,-13 13 0,0 0 0,-1 0 0,14 0 0,0-14 0</inkml:trace>
  <inkml:trace contextRef="#ctx0" brushRef="#br0" timeOffset="73850">16841 9802 512,'0'0'0,"0"0"0,13 0 0,-13-13 0,13 13 0,-13 0 0,0 0 0,0 0 0,0 0 0,0 0 0</inkml:trace>
  <inkml:trace contextRef="#ctx0" brushRef="#br0" timeOffset="74589">19658 9643 512,'0'0'0,"-13"15"0,-13-3 0,-15 15 0,2-1 0,13 1 0,-14 12 0,14-12 0,-1 13 0,14-1 0,-1-13 0,14 14 0,0-13 0,14-1 0,13 1 0,-1-14 0,13-13 0,14 0 0,1 0 0,-15-13 0,14-1 0,-14-12 0,1 0 0,-13-14 0,-1 13 0,-26-13 0,0 1 0,-13-1 0,-14 14 0,-12 0 0,-1-1 0,-13 14 0,1-1 0,-15 1 0,27 13 0,40 0 0,-26 0 0</inkml:trace>
  <inkml:trace contextRef="#ctx0" brushRef="#br0" timeOffset="75105">20849 9604 512,'40'0'0,"-1"0"0,-13-13 0,1 13 0,-27 0 0,0 0 0,-13 0 0,-14 0 0,1 13 0,-14 1 0,1-1 0,-28-1 0,28 15 0,-14 0 0,13-1 0,-13 14 0,13-14 0,27 14 0,0-13 0,0 12 0,26-13 0,0-12 0,27 12 0,0-26 0,13 14 0,13-28 0,-1 14 0,15-13 0,-14-14 0,14 14 0,-27-27 0,-1 14 0,-12-14 0,-14 14 0,-12-13 0,-14 12 0,-27 0 0,1 2 0,-14 10 0,1-10 0,-14 25 0,-14 0 0,67 0 0,-52 0 0</inkml:trace>
  <inkml:trace contextRef="#ctx0" brushRef="#br0" timeOffset="75571">21960 9670 512,'-13'0'0,"-14"13"0,-12 1 0,-1-1 0,1 14 0,12-14 0,0 13 0,14 0 0,13 1 0,13 0 0,0-1 0,28 0 0,-2-13 0,27 1 0,-13-1 0,13-13 0,-13 0 0,0 0 0,-14-13 0,-12-14 0,0 1 0,-27 0 0,0-1 0,-27-13 0,-13 1 0,1-1 0,-27 13 0,-1-13 0,1 15 0,-13-15 0,-1 13 0,80 27 0,-66-13 0</inkml:trace>
  <inkml:trace contextRef="#ctx0" brushRef="#br0" timeOffset="98559">16801 2989 512,'13'-13'0,"0"13"0,1 0 0,-1-12 0,0 12 0,-13-14 0,0 14 0,13 0 0,-13 0 0,0 0 0,0 14 0,0-2 0,0 15 0,0 13 0,0-1 0,0 14 0,0-13 0,0 13 0,13 0 0,0-1 0,1 1 0,12-13 0,-13 13 0,14-13 0,0-14 0,-1 1 0,0-14 0,14-13 0,-14 0 0,1-13 0,-1-1 0,14-12 0,-27-14 0,14 1 0,-1-14 0,-13 0 0,1 0 0,-1-13 0,-13 13 0,13 0 0,-13 13 0,0 1 0,13 12 0,-13 0 0,0 14 0,0 1 0,0 12 0,0 12 0,13 15 0,0 13 0,1 12 0,0 15 0,-1-1 0,13 26 0,0-12 0,1 12 0,-1 1 0,-13 13 0,14-14 0,-14 1 0,0-1 0,1 1 0,-28-13 0,1-14 0,-13-13 0,-1-14 0,-12-12 0,-1-1 0,1-26 0,-2 0 0,2 0 0,-14-26 0,27-1 0,-1-12 0,27 39 0,-27-40 0</inkml:trace>
  <inkml:trace contextRef="#ctx0" brushRef="#br0" timeOffset="99108">18005 2434 512,'0'0'0,"13"-13"0,13 13 0,1 0 0,-1 0 0,14 13 0,-1-13 0,1 13 0,0 1 0,13-1 0,-14 13 0,1 0 0,-13 1 0,-1 0 0,-13-14 0,1 26 0,-14-12 0,0-1 0,-14 1 0,-12-1 0,0 1 0,-15-1 0,2 1 0,13-1 0,-14 0 0,14 1 0,-1 13 0,13-13 0,14-27 0,0 39 0</inkml:trace>
  <inkml:trace contextRef="#ctx0" brushRef="#br0" timeOffset="99251">18296 3294 512,'0'0'0,"0"13"0,13 0 0,-13-13 0,-13 0 0,13 0 0,0 13 0,0-13 0,-14 0 0,14 0 0,0-13 0</inkml:trace>
  <inkml:trace contextRef="#ctx0" brushRef="#br0" timeOffset="112062">15848 4537 512,'0'0'0,"0"13"0,-13-13 0,13 14 0,0 12 0,-13 14 0,13-1 0,0 15 0,0-2 0,13 2 0,-13 11 0,13-11 0,1 12 0,-14-13 0,13-1 0,-13 1 0,13-13 0,-13 0 0,13-14 0,-13 1 0,13-14 0,0 0 0,1-13 0,12-13 0,-13 0 0,-13 13 0,27-27 0</inkml:trace>
  <inkml:trace contextRef="#ctx0" brushRef="#br0" timeOffset="112303">16245 5067 512,'0'0'0,"0"0"0,-13 0 0,0 0 0,0 0 0,-28 13 0,2-13 0,-1 0 0,-12 0 0,-2 0 0,15 0 0,12 0 0,-12 0 0,26 0 0,-1 0 0,14-13 0,0 13 0,14-14 0,-14 14 0,13-13 0</inkml:trace>
  <inkml:trace contextRef="#ctx0" brushRef="#br0" timeOffset="112628">16152 4564 512,'0'0'0,"0"0"0,-13 13 0,13 0 0,0 13 0,-13 14 0,13 0 0,0 13 0,13 13 0,-13 0 0,0 1 0,13-15 0,-13 15 0,0-15 0,0 1 0,0 0 0,0-13 0,-13 0 0,13-1 0,0-12 0,-13-1 0,13-13 0,13 1 0,-13-14 0,0 0 0</inkml:trace>
  <inkml:trace contextRef="#ctx0" brushRef="#br0" timeOffset="113152">16444 5358 512,'0'0'0,"-13"13"0,13-13 0,-14 13 0,14 0 0,0 14 0,0-14 0,14 0 0,-1 0 0,13 14 0,-13-27 0,27 13 0,-14-13 0,-13-13 0,14 13 0,0-13 0,-27-14 0,13 14 0,-13 0 0,-13-1 0,0 1 0,-15 0 0,2-13 0,-13 12 0,12 1 0,14 0 0,-13 13 0,-1 0 0,27-13 0,0 13 0,-13 0 0</inkml:trace>
  <inkml:trace contextRef="#ctx0" brushRef="#br0" timeOffset="113543">16986 4630 512,'-14'0'0,"14"13"0,-13 0 0,0 0 0,0 1 0,0 26 0,-1-1 0,14 14 0,-13 0 0,13 0 0,0 0 0,0 0 0,13 0 0,1 0 0,-1-1 0,0 2 0,13-15 0,-12 1 0,13-14 0,-1 1 0,0-1 0,14-13 0,-14 1 0,1-14 0,-27 0 0,26-14 0</inkml:trace>
  <inkml:trace contextRef="#ctx0" brushRef="#br0" timeOffset="114076">17410 5014 512,'0'0'0,"0"13"0,-14 0 0,14 0 0,0 14 0,-14-1 0,28 14 0,-14-1 0,27-12 0,-1 13 0,0-14 0,1-12 0,-1-1 0,1 0 0,12-13 0,1 0 0,-13-13 0,-14 0 0,13-1 0,1-12 0,-14-1 0,-13 1 0,13 12 0,-13 1 0,0 0 0,13 0 0,-13 13 0,0 0 0,13 13 0,0 13 0,1 1 0,13 26 0,-1-13 0,-26 13 0,27-1 0,-27-12 0,13 13 0,-13-13 0,-13 0 0,-1-14 0,1-13 0,13 14 0,-26-27 0,13 0 0,-15-14 0,15 1 0,0-13 0,0-14 0,13 40 0,0-39 0</inkml:trace>
  <inkml:trace contextRef="#ctx0" brushRef="#br0" timeOffset="114367">18110 4696 512,'13'0'0,"1"13"0,-1 1 0,0 12 0,0 14 0,0 13 0,1-1 0,-1 2 0,1-2 0,-14 15 0,0-15 0,0 14 0,0-12 0,-14-1 0,1-1 0,-1-12 0,14-40 0,-13 40 0</inkml:trace>
  <inkml:trace contextRef="#ctx0" brushRef="#br0" timeOffset="114619">17356 5821 512,'0'0'0,"0"0"0,0 0 0,0 0 0,0 0 0,0 13 0,0-13 0,0 0 0</inkml:trace>
  <inkml:trace contextRef="#ctx0" brushRef="#br0" timeOffset="114792">17382 6165 512,'14'0'0,"-14"0"0,-14 12 0,14 2 0,0-1 0,0-13 0,0 13 0</inkml:trace>
  <inkml:trace contextRef="#ctx0" brushRef="#br0" timeOffset="114975">17475 6548 512,'0'0'0,"0"0"0,0 0 0,0 13 0,0 1 0,-13-14 0,13 13 0,0-13 0,0 13 0</inkml:trace>
  <inkml:trace contextRef="#ctx0" brushRef="#br0" timeOffset="115465">16364 6866 512,'-13'0'0,"13"-13"0,-14 13 0,14-14 0,0 14 0,0 0 0,0 0 0,0 14 0,0-1 0,0 13 0,0 14 0,0 13 0,0 0 0,14 13 0,-14-13 0,13 13 0,0 0 0,-13-13 0,0 0 0,0-14 0,0 1 0,13 0 0,-13 0 0,0-27 0,14 0 0,-14-13 0,13 14 0</inkml:trace>
  <inkml:trace contextRef="#ctx0" brushRef="#br0" timeOffset="115683">16629 7369 512,'0'0'0,"-13"0"0,0 0 0,-15 0 0,2 0 0,-27 0 0,27 0 0,0-14 0,-1 14 0,14-13 0,13 13 0,0-13 0</inkml:trace>
  <inkml:trace contextRef="#ctx0" brushRef="#br0" timeOffset="115998">16668 6892 512,'0'0'0,"0"0"0,-13 13 0,13 1 0,0 25 0,0 1 0,0 13 0,0 13 0,13 0 0,-13 0 0,0 0 0,14-12 0,-1 11 0,-13-11 0,13-2 0,-13 2 0,0-15 0,0 1 0,0-14 0,13-12 0,-13-1 0,0-13 0,13 0 0</inkml:trace>
  <inkml:trace contextRef="#ctx0" brushRef="#br0" timeOffset="116347">16920 7369 512,'-14'13'0,"14"13"0,0 14 0,-13 0 0,13 12 0,-13 2 0,13-1 0,-13-14 0,13 14 0,0 0 0,0-13 0,-13-14 0,13 0 0,0 1 0,13-14 0,-13-13 0,0 0 0,0-13 0,0 13 0,13-14 0</inkml:trace>
  <inkml:trace contextRef="#ctx0" brushRef="#br0" timeOffset="116688">16999 7713 512,'0'0'0,"14"0"0,-1 0 0,0-14 0,-13 14 0,0 0 0,0 0 0,-26 14 0,12-1 0,1 0 0,-14 0 0,14 0 0,-13 14 0,12-14 0,-12 0 0,26 1 0,-13-14 0,13 13 0,0 0 0,13 1 0,13-14 0,-12 12 0,25 1 0,-12 1 0,26-1 0,-27 0 0,14 1 0,-1-1 0,-12 0 0,-1 0 0,1 0 0,-14-13 0,1 0 0,-14 0 0,13 0 0</inkml:trace>
  <inkml:trace contextRef="#ctx0" brushRef="#br0" timeOffset="117536">16629 5199 512,'-13'0'0,"13"0"0,-13 0 0,-1 13 0,0 0 0,14 1 0,-13 12 0,13 1 0,0-1 0,0 27 0,0-14 0,0 1 0,0 0 0,13 0 0,1-14 0,-14-13 0,14 1 0,-14-14 0,0 0 0,0-14 0,0 14 0,0-39 0,-14 12 0,14-13 0,-14 1 0,1-1 0,13-13 0,-13 14 0,-13 12 0,26 1 0,-13-1 0,13 14 0,0 13 0,0-14 0,0 28 0,13-1 0,-13 14 0,13 12 0,-13 1 0,13 0 0,-26 12 0,13-12 0,0 0 0,0-13 0,-13-14 0,13 13 0,0-26 0,0 13 0,0-13 0,0 0 0,0-13 0,0 13 0,13 0 0</inkml:trace>
  <inkml:trace contextRef="#ctx0" brushRef="#br0" timeOffset="118202">17581 6971 512,'0'0'0,"-13"14"0,0 12 0,-14 1 0,1 13 0,-1-1 0,14 14 0,0 0 0,13 0 0,-13 0 0,26 0 0,-13-1 0,13 2 0,14-2 0,-1-25 0,0 13 0,14-14 0,-13 0 0,13-12 0,-14-1 0,0-13 0,14 0 0,-27-13 0,-13 13 0,26-14 0</inkml:trace>
  <inkml:trace contextRef="#ctx0" brushRef="#br0" timeOffset="118776">17872 7276 512,'0'0'0,"-13"13"0,13 0 0,0 14 0,0-1 0,0 14 0,0-1 0,13-12 0,1 13 0,-1-14 0,26-13 0,-26 1 0,14-1 0,0-13 0,-1-13 0,-13 13 0,14-14 0,-1-12 0,-13 0 0,0-1 0,1 0 0,-1 1 0,-13 0 0,0 13 0,0-1 0,0 14 0,0 0 0,0 0 0,0 27 0,13-14 0,0 26 0,14 15 0,0-2 0,-1 15 0,0-15 0,1 15 0,-14-15 0,0 2 0,0-2 0,-13 1 0,-13-13 0,0-27 0,0 13 0,-14-12 0,1-1 0,0-26 0,-15-1 0,15-12 0,13 0 0,-14-14 0,27 40 0,-26-40 0</inkml:trace>
  <inkml:trace contextRef="#ctx0" brushRef="#br0" timeOffset="119184">18428 6667 512,'0'0'0,"13"0"0,0 13 0,14-13 0,-1 27 0,14 12 0,-14 15 0,14 12 0,0 0 0,13 26 0,-14-12 0,14 12 0,0 1 0,-26-13 0,12 12 0,-26-13 0,1-12 0,-1-1 0,-26 0 0,-1-13 0,1-27 0,-13 1 0,0-14 0,-1-13 0,1-13 0,-14-14 0,13-26 0,27 53 0,-26-39 0</inkml:trace>
  <inkml:trace contextRef="#ctx0" brushRef="#br0" timeOffset="119991">18679 4339 512,'0'13'0,"0"-39"0,13 26 0,1-27 0,-1 14 0,13 0 0,1 0 0,13 13 0,13 0 0,-1 0 0,14 26 0,1-13 0,-14 0 0,-1 14 0,15 0 0,-14 12 0,-14-13 0,14 14 0,-27 0 0,1 13 0,0-1 0,-14 15 0,0-1 0,-13 14 0,26-1 0,-26 27 0,14-1 0,12 28 0,-13-1 0,41 14 0,-15 12 0,1 1 0,26 13 0,-13 0 0,13 13 0,-13-13 0,-1 26 0,2-12 0,-15-14 0,1-13 0,-27-1 0,-13-25 0,-13-14 0,-13-14 0,-14-11 0,0-15 0,-26-27 0,0-12 0,-14-1 0,1-25 0,0-1 0,-14-13 0,1 0 0,-1-13 0,14-1 0,-1 2 0,27-15 0,-26 0 0,39 1 0,40 26 0,-27-39 0</inkml:trace>
  <inkml:trace contextRef="#ctx0" brushRef="#br0" timeOffset="121298">20664 4934 512,'0'0'0,"0"-13"0,0 13 0,-13-13 0,-14 13 0,0 0 0,1 13 0,-14 0 0,14 1 0,-1 12 0,1 0 0,13 14 0,13-13 0,0 25 0,13-25 0,13 12 0,1-12 0,-1-14 0,1 14 0,12-27 0,-12 0 0,0-13 0,-1-1 0,0 1 0,1-14 0,-1-12 0,-13 12 0,0 1 0,0 0 0,-13-1 0,0 1 0,0 12 0,0 1 0,0 13 0,-13 0 0,13 27 0,0-14 0,0 13 0,0 14 0,0 0 0,13-1 0,-13 1 0,14 13 0,0-13 0,-14-14 0,13 1 0,-13-1 0,0-26 0,13 13 0,-13-26 0,13 0 0,0-14 0,1-12 0,-1-1 0,0-13 0,-13 53 0,13-40 0</inkml:trace>
  <inkml:trace contextRef="#ctx0" brushRef="#br0" timeOffset="121605">21074 4656 512,'0'0'0,"0"13"0,-13 1 0,13 12 0,-14 1 0,14 26 0,0-13 0,0 25 0,14 1 0,-14 1 0,13-1 0,-13-13 0,26 0 0,-26 0 0,13-13 0,0-14 0,-13 0 0,0-12 0,0-14 0,14-14 0,-14 1 0,13-13 0,0-14 0,0-13 0,-13 53 0,13-53 0</inkml:trace>
  <inkml:trace contextRef="#ctx0" brushRef="#br0" timeOffset="121897">21418 4616 512,'0'0'0,"0"0"0,0 14 0,0 12 0,0 1 0,0 26 0,0 0 0,0 0 0,0-1 0,13 14 0,-13 1 0,0-14 0,0 13 0,26-27 0,-26 15 0,14-28 0,-1 1 0,13-1 0,-13 0 0,14-26 0,12 0 0,-39 0 0,41 0 0</inkml:trace>
  <inkml:trace contextRef="#ctx0" brushRef="#br0" timeOffset="122279">22952 4616 512,'0'0'0,"0"0"0,0 27 0,-13-1 0,13 14 0,-13 13 0,13 14 0,0 12 0,0 0 0,0 1 0,0-14 0,0 13 0,13 1 0,-13-14 0,0 0 0,0-13 0,13-13 0,0-1 0,0 1 0,15-27 0,-28-13 0,13 13 0</inkml:trace>
  <inkml:trace contextRef="#ctx0" brushRef="#br0" timeOffset="122603">23416 5649 512,'0'13'0,"-28"-13"0,-11 0 0,-1 0 0,-12 0 0,-1 13 0,-27-26 0,14 13 0,0 0 0,0 0 0,13 0 0,-13 0 0,26 0 0,0 0 0,14 0 0,13 0 0,0-13 0,13-1 0,0 1 0,13-13 0,13-1 0,-13 1 0,14-14 0,12-13 0,-12 0 0,-27 53 0,13-53 0</inkml:trace>
  <inkml:trace contextRef="#ctx0" brushRef="#br0" timeOffset="122879">23032 4656 512,'0'-26'0,"0"12"0,0 2 0,-13 12 0,0 0 0,-1 0 0,-13 12 0,1 15 0,-14-1 0,1 14 0,-1 0 0,0 0 0,0 13 0,1-14 0,-1 14 0,14 0 0,-14 0 0,0-13 0,14 13 0,-1-14 0,1 14 0,26-53 0,-13 27 0</inkml:trace>
  <inkml:trace contextRef="#ctx0" brushRef="#br0" timeOffset="123561">21603 5688 512,'0'0'0,"0"-13"0,0 0 0,13 0 0,-13-1 0,0 14 0,14-13 0,-14 13 0,0-13 0,0 13 0,0 0 0,0 0 0,0 0 0,0 0 0,0 13 0,0 0 0,0 1 0,0 25 0,0-12 0,0-1 0,0 1 0,0 13 0,0 12 0,0-12 0,0 12 0,0 2 0,0-14 0,0 12 0,0-12 0,13 13 0,0-13 0,-13 0 0,13-14 0,-13 0 0,13 1 0,-13-14 0,0 0 0,0 1 0,0-1 0,0-13 0,0 0 0,13-13 0</inkml:trace>
  <inkml:trace contextRef="#ctx0" brushRef="#br0" timeOffset="123918">21802 5688 512,'0'14'0,"0"-14"0,0 13 0,0 0 0,13 0 0,-13 27 0,0 0 0,-13-1 0,13 1 0,0 26 0,0-13 0,0 0 0,0 0 0,0-13 0,0 12 0,0-12 0,13-13 0,0 12 0,-13-26 0,0 14 0,0-27 0,0 0 0</inkml:trace>
  <inkml:trace contextRef="#ctx0" brushRef="#br0" timeOffset="124301">21986 6165 512,'14'0'0,"-14"0"0,13 12 0,0 2 0,-26-1 0,13 14 0,-13-1 0,-1 14 0,1-14 0,-13 14 0,12-13 0,1-1 0,-13 13 0,13-25 0,-14 12 0,1-12 0,0-2 0,-1-12 0,-13 0 0,14 0 0,-14-12 0,1-15 0,-15 0 0,15-12 0,-1 13 0,0-14 0,14 13 0,0-12 0,-1 12 0,0-13 0,14 27 0,0-14 0,13 15 0,0 12 0,0 0 0</inkml:trace>
  <inkml:trace contextRef="#ctx0" brushRef="#br0" timeOffset="125183">20902 6892 512,'0'0'0,"0"-13"0,0 0 0,0 13 0,0 0 0,0 0 0,0 13 0,13 0 0,-13 14 0,0-14 0,13 26 0,-13-12 0,13-1 0,-13 1 0,13-14 0,-13 14 0,14-27 0,-14 13 0,0-13 0,0 0 0,0-13 0,0 0 0,-14-14 0,14 0 0,0 1 0,0-14 0,14 14 0,-14-1 0,13 14 0,0 0 0,14 13 0,-14-13 0,0 26 0,14 0 0,-1 0 0,-13 1 0,0 12 0,1 0 0,-1-12 0,0-1 0,-13 0 0,13 0 0,-13-13 0,0 0 0,0 0 0,0-13 0,0 0 0,0 0 0,0-1 0,0 1 0,13-13 0,-13 13 0,0-1 0,14 1 0,0 13 0,-1 0 0,-13 13 0,13 1 0,0-1 0,0 13 0,0-13 0,1 14 0,-1-1 0,0 1 0,-13-14 0,13 14 0,-13-14 0,13 0 0,0-13 0,-13 0 0,0 13 0</inkml:trace>
  <inkml:trace contextRef="#ctx0" brushRef="#br0" timeOffset="126322">21589 6892 512,'0'0'0,"-13"0"0,-13 13 0,13-13 0,-1 14 0,-12-1 0,13 0 0,0 0 0,-1 14 0,14-14 0,14 13 0,-1-12 0,0-1 0,13-13 0,1 0 0,-14 0 0,13 0 0,1-13 0,-13-1 0,-1 1 0,0-13 0,-13-1 0,13 1 0,-13 13 0,0-14 0,0 27 0,0-13 0,0 13 0,0 0 0,0 13 0,0-13 0,0 27 0,13-14 0,-13 13 0,13 1 0,-13-14 0,27 13 0,-27-12 0,13-1 0,-13-13 0,13 0 0,0 0 0,-13-13 0,14-1 0,-14 1 0,0-13 0,13-1 0,-13 14 0,0-13 0,0 12 0,14 14 0,-14 0 0,13 0 0,-13 0 0,13 14 0,-13-1 0,13 13 0,0-13 0,1 14 0,-1-1 0,0 1 0,0-14 0,0 1 0,0-1 0,1-13 0,-1 0 0,0 0 0,-13-13 0,13-1 0,-13 1 0,14-14 0,-14 14 0,0-13 0,0 12 0,0 1 0,13 0 0,-13 0 0,13 13 0,-13 13 0,14-13 0,-1 26 0,0-12 0,0 25 0,0-12 0,14 26 0,-27-13 0,13-1 0,0 1 0,-13 0 0,0-1 0,0-12 0,-13-1 0,0-12 0,0-1 0,-1 0 0,1 0 0,0-13 0,-13-13 0,12 0 0,14 0 0,0-14 0,0 27 0,0-27 0</inkml:trace>
  <inkml:trace contextRef="#ctx0" brushRef="#br0" timeOffset="127171">22291 6641 512,'0'13'0,"13"0"0,0 0 0,-13 14 0,0 12 0,13 15 0,-13-1 0,14-14 0,-14 14 0,0-13 0,13-1 0,-13-12 0,13-14 0,-13 14 0,0-27 0,13 13 0,-13-13 0,0-13 0,0 0 0,13-1 0,1-12 0,-1 12 0,1-12 0,-1 13 0,13-1 0,-13 1 0,14 0 0,-14 13 0,13 13 0,0-13 0,-12 13 0,13 14 0,-14-14 0,-13 14 0,0-14 0,0 0 0,0 1 0,0-14 0,0 0 0,0 13 0,-13-26 0,13 13 0,0-14 0,0 14 0,0-13 0,0 0 0,0-1 0,13 1 0,0 0 0,14 0 0,-1-1 0,-13 1 0,13 0 0,14 13 0,-13-13 0,-14 0 0,0 13 0,1-14 0,-14 14 0,0-13 0,0 13 0,-14 0 0,1 0 0,0 0 0,-14 13 0,14 1 0,0-1 0,-1 0 0,1 0 0,13 14 0,13-1 0,1 1 0,12-14 0,-13 14 0,14-1 0,-14-13 0,14 14 0,-1-14 0,-13 0 0,0 0 0,-13-13 0,27 13 0</inkml:trace>
  <inkml:trace contextRef="#ctx0" brushRef="#br0" timeOffset="127945">22040 7580 512,'0'-13'0,"-14"13"0,14 0 0,0-13 0,0 13 0,0 0 0,-13 13 0,13-13 0,-13 13 0,-1 14 0,14-1 0,-13 0 0,13 14 0,13 0 0,-13-1 0,14-12 0,-1 13 0,0-13 0,1-2 0,12-11 0,-13-1 0,14 0 0,-27-13 0,13-13 0,0 0 0,-13-14 0,13 1 0,-13 0 0,0-14 0,13 13 0,-13 1 0,0 13 0,0 0 0,13-1 0,-13 14 0,14 0 0,13 14 0,-14 12 0,0 0 0,13 1 0,14 13 0,-27 12 0,0 1 0,1-13 0,-1-1 0,-13 1 0,0 0 0,-13-14 0,-1 1 0,1 0 0,-13-14 0,-1-13 0,1 0 0,0 13 0,-1-26 0,0 13 0,1-13 0,13-14 0,13 14 0,0 13 0,13-27 0</inkml:trace>
  <inkml:trace contextRef="#ctx0" brushRef="#br0" timeOffset="128328">22820 7699 512,'0'0'0,"13"14"0,-13 12 0,14 0 0,-14 1 0,0-1 0,0-12 0,0-1 0,13 0 0,-13-13 0,0 0 0,13 0 0</inkml:trace>
  <inkml:trace contextRef="#ctx0" brushRef="#br0" timeOffset="128487">22793 7554 512,'0'0'0,"0"0"0,0-14 0,14 14 0,-14-13 0,13 13 0,-13 0 0,27 0 0</inkml:trace>
  <inkml:trace contextRef="#ctx0" brushRef="#br0" timeOffset="128819">23098 7647 512,'-13'0'0,"-1"0"0,-12 12 0,0 2 0,13-14 0,-1 13 0,14 0 0,14 1 0,-1-1 0,13 13 0,0-13 0,14 14 0,-14-1 0,14-12 0,-13 26 0,-14-28 0,-13 15 0,0-1 0,-13 1 0,-14-1 0,0-13 0,-12 0 0,-14 14 0,1-14 0,-15 1 0,1-2 0,66-12 0,-53 14 0</inkml:trace>
  <inkml:trace contextRef="#ctx0" brushRef="#br0" timeOffset="129160">21656 8361 512,'0'13'0,"0"-13"0,0 26 0,-13-12 0,13 25 0,0-12 0,13 12 0,-13 1 0,0-14 0,0 14 0,13-13 0,-13-1 0,0-13 0,13 1 0,-26-1 0,13-26 0,0 13 0,0 0 0</inkml:trace>
  <inkml:trace contextRef="#ctx0" brushRef="#br0" timeOffset="129378">21589 8149 512,'14'0'0,"-14"-13"0,13-1 0,-13 14 0,14 0 0,-14 0 0,0 0 0,13 14 0,0 12 0,13 1 0,-26-27 0,13 13 0</inkml:trace>
  <inkml:trace contextRef="#ctx0" brushRef="#br0" timeOffset="129867">21881 8572 512,'13'0'0,"-13"13"0,0-13 0,13 0 0,-13-13 0,0 0 0,0 0 0,13-14 0,-13 14 0,0-13 0,13 12 0,-13 1 0,14 0 0,-1 13 0,0 0 0,0 13 0,-13 0 0,27 1 0,-14 12 0,-13-13 0,14 27 0,-14-27 0,13 14 0,0-1 0,0 1 0,-13-14 0,13 0 0,-13 0 0,14-13 0,-1 0 0,-13 0 0,13 0 0,0-13 0,13-13 0,-12 13 0,-1-1 0,14 1 0,-14-14 0,0 14 0,14 0 0,-1 13 0,0-13 0,1 13 0,12 0 0,-12 13 0,-13-13 0,25 13 0,-13 0 0,1 1 0,-27-14 0,26 13 0</inkml:trace>
  <inkml:trace contextRef="#ctx0" brushRef="#br0" timeOffset="187450">12752 3744 512,'-13'0'0,"13"0"0,0 13 0,-13-13 0,13 0 0,-26 0 0,12 0 0,-25 0 0,-1 0 0,-13 0 0,13 13 0,-12-13 0,-1 0 0,13 0 0,0 0 0,1 13 0,-1-13 0,14 0 0,-1 0 0,0 14 0,14-14 0,0 0 0,13 0 0,-13 13 0,26-13 0,0 0 0,13 0 0,-26 0 0,27 0 0</inkml:trace>
  <inkml:trace contextRef="#ctx0" brushRef="#br0" timeOffset="188124">12911 3744 512,'0'13'0,"0"-13"0,0 13 0,0-13 0,0 13 0,0-13 0,0 14 0,-13-1 0,0 13 0,0 14 0,0-14 0,-14 14 0,14-14 0,0 1 0,-1 0 0,1-14 0,0 0 0,13 0 0,-14-13 0,14 0 0,14-13 0,-14 0 0,13 0 0,-13 13 0,13-14 0</inkml:trace>
  <inkml:trace contextRef="#ctx0" brushRef="#br0" timeOffset="188357">13017 3863 512,'0'0'0,"-13"-14"0,13 1 0,0 13 0,-14-13 0,1-13 0,-13 12 0,-1-25 0,1 12 0,-27-12 0,14-1 0,-1 13 0,-13-12 0,26 12 0,-12 14 0,13-13 0,-2 12 0,15 1 0,13 13 0,-13 0 0</inkml:trace>
  <inkml:trace contextRef="#ctx0" brushRef="#br0" timeOffset="190762">13652 3638 512,'0'0'0,"-13"0"0,13 0 0,0 13 0,0-13 0,-13 13 0,13-13 0,-13 14 0,-1 12 0,1-13 0,-1 14 0,-12 12 0,0-12 0,13 12 0,-14 1 0,14-13 0,-13-1 0,12 0 0,-12-12 0,12-1 0,1 14 0,13-14 0,0 0 0,0 0 0,0-13 0,0 0 0,13 0 0</inkml:trace>
  <inkml:trace contextRef="#ctx0" brushRef="#br0" timeOffset="191060">13652 4061 512,'0'0'0,"0"0"0,-13-13 0,13 13 0,-13-13 0,0 0 0,-14-14 0,0 0 0,-12 15 0,12-28 0,1 13 0,-14-13 0,14 14 0,-1 0 0,1-1 0,12 1 0,1 13 0,0-1 0,13 1 0,0 0 0,0 0 0,13 13 0,-13 0 0,13 0 0</inkml:trace>
  <inkml:trace contextRef="#ctx0" brushRef="#br0" timeOffset="191476">13890 3995 512,'0'0'0,"0"0"0,-13 13 0,-13 1 0,13-14 0,-14 13 0,13 0 0,1 0 0,13 14 0,0-14 0,0 0 0,13 0 0,14 1 0,-13-1 0,12 0 0,0-13 0,1 0 0,-1 0 0,-13-13 0,0 0 0,1-1 0,-14-12 0,0 13 0,-14-14 0,1 14 0,-13-13 0,-1 12 0,1-12 0,0 12 0,-1 14 0,27 0 0,-27 0 0</inkml:trace>
  <inkml:trace contextRef="#ctx0" brushRef="#br0" timeOffset="323824">2751 4114 512,'0'0'0,"0"0"0,0 0 0,-13 0 0,-13 13 0,-1-13 0,1 27 0,-14-14 0,0 1 0,-13-2 0,14 15 0,-1 0 0,1-1 0,12 13 0,0 1 0,14-13 0,0 25 0,26-12 0,0-13 0,14 12 0,0 1 0,12-1 0,14 1 0,0 0 0,-14 0 0,15 13 0,-2 0 0,-25-1 0,-1 14 0,-13-12 0,-13-1 0,-13-14 0,-13 1 0,-27-1 0,0-12 0,0 13 0,-26-27 0,13 0 0,-1 1 0,1-1 0,14-13 0,-2-13 0,15-14 0,39 27 0,-40-13 0</inkml:trace>
  <inkml:trace contextRef="#ctx0" brushRef="#br0" timeOffset="324190">2884 4391 512,'13'0'0,"-13"14"0,13 26 0,0 0 0,0 25 0,14 1 0,-14 14 0,0-14 0,14 1 0,-14-15 0,-13 1 0,14 0 0,-14-13 0,0 0 0,0-14 0,13-13 0,-13 0 0,0-13 0,0 0 0</inkml:trace>
  <inkml:trace contextRef="#ctx0" brushRef="#br0" timeOffset="324424">3254 4842 512,'-13'0'0,"0"0"0,0 0 0,-15 13 0,-11-13 0,-1 0 0,1 13 0,-1-13 0,0-13 0,27 13 0,-13 0 0,26-13 0,0 0 0,0 13 0,13-14 0</inkml:trace>
  <inkml:trace contextRef="#ctx0" brushRef="#br0" timeOffset="324730">3307 4339 512,'0'0'0,"0"0"0,-13 13 0,13 14 0,-13 12 0,13 14 0,0 1 0,13 11 0,-13 14 0,13-12 0,-13 12 0,13-13 0,-13 1 0,0-1 0,0-13 0,-13-1 0,13-12 0,-13 0 0,0-27 0,-1 0 0,14 1 0,-13-28 0,13 14 0,-13-13 0</inkml:trace>
  <inkml:trace contextRef="#ctx0" brushRef="#br0" timeOffset="325346">3664 5027 512,'0'0'0,"0"0"0,0 0 0,0 0 0,0 0 0,0 0 0,0-13 0,0-1 0,-13 1 0,13-14 0,0-12 0,0-27 0,-13-14 0,0-12 0,13 13 0,0 25 0,13 2 0,0 12 0,13 13 0,-12 1 0,12 0 0,-13 26 0,0-13 0,0 26 0,1-13 0,12 26 0,-12 0 0,12 14 0,1-13 0,-14 25 0,13 2 0,-13-2 0,14 1 0,-1 0 0,-13 0 0,14 0 0,0 0 0,-1 0 0,-13-13 0,0-14 0,1 1 0,-1-1 0,0-13 0,-13-13 0,0 0 0,0 0 0,0-13 0</inkml:trace>
  <inkml:trace contextRef="#ctx0" brushRef="#br0" timeOffset="325545">3902 4855 512,'0'0'0,"-13"0"0,0 0 0,0 0 0,-14 0 0,-13-13 0,14 13 0,-14 0 0,1 0 0,-1-13 0,1 13 0,-2 0 0,15 0 0,26 0 0,-40 0 0</inkml:trace>
  <inkml:trace contextRef="#ctx0" brushRef="#br0" timeOffset="326036">4829 4101 512,'0'0'0,"13"0"0,-13-13 0,0 13 0,-13 0 0,-1 13 0,-13 0 0,1 27 0,0-1 0,-14 15 0,0 11 0,27 2 0,-13 12 0,13 0 0,-1 0 0,14 1 0,0-1 0,14 1 0,-1-1 0,13-13 0,1 1 0,-1-15 0,0 1 0,14-13 0,0-13 0,-13-1 0,12-13 0,-39-13 0,26 14 0</inkml:trace>
  <inkml:trace contextRef="#ctx0" brushRef="#br0" timeOffset="326411">5767 4590 512,'0'14'0,"-13"-2"0,0 28 0,-13 0 0,-1 0 0,-12-1 0,12 1 0,-26-13 0,13 12 0,1-12 0,-1-1 0,14 0 0,-1-12 0,14 12 0,13-26 0,-14 14 0</inkml:trace>
  <inkml:trace contextRef="#ctx0" brushRef="#br0" timeOffset="326627">5767 5053 512,'0'0'0,"-13"-13"0,0-13 0,-27 12 0,-12-12 0,-2-14 0,-12 14 0,0-1 0,0-12 0,13 12 0,0 1 0,1-14 0,11 14 0,41 26 0,-13-27 0</inkml:trace>
  <inkml:trace contextRef="#ctx0" brushRef="#br0" timeOffset="326977">5860 4141 512,'13'0'0,"1"0"0,12 13 0,0 14 0,1-1 0,13 27 0,0-1 0,25 15 0,-12 25 0,1 1 0,-2 12 0,1 1 0,-13 0 0,-27 0 0,0 0 0,-26-14 0,-14 1 0,-25 0 0,-14-14 0,-27-12 0,1-15 0,-28 1 0,-12-13 0,0 0 0,132-40 0,-120 26 0</inkml:trace>
  <inkml:trace contextRef="#ctx0" brushRef="#br0" timeOffset="327634">2884 5517 512,'-14'0'0,"1"13"0,-39 13 0,-2-13 0,-12 27 0,13 0 0,0-14 0,13 14 0,14-1 0,13-12 0,13 0 0,13-1 0,13 0 0,14 1 0,27-1 0,-1 1 0,13 12 0,0 1 0,-13 0 0,-13-1 0,-13 1 0,0-1 0,-40 1 0,0 0 0,-26 0 0,-14-14 0,-27 14 0,1-13 0,1-14 0,-2 0 0,1-13 0,0 0 0,26-13 0,0 0 0,40 13 0,-13-27 0</inkml:trace>
  <inkml:trace contextRef="#ctx0" brushRef="#br0" timeOffset="327925">3201 5649 512,'14'13'0,"-14"-13"0,0 26 0,13 14 0,0 0 0,0 13 0,0 13 0,1-13 0,-1 13 0,0 0 0,-13-13 0,13-1 0,0-12 0,0-13 0,-13 0 0,14-14 0,-1-13 0,-13 0 0,0 0 0</inkml:trace>
  <inkml:trace contextRef="#ctx0" brushRef="#br0" timeOffset="328133">3571 6032 512,'0'0'0,"0"0"0,-26 0 0,-1 0 0,-12 0 0,-14 0 0,0 0 0,13 0 0,1 0 0,-1-13 0,14 13 0,13-13 0,-1-1 0,14 14 0,0-13 0</inkml:trace>
  <inkml:trace contextRef="#ctx0" brushRef="#br0" timeOffset="328416">3518 5622 512,'0'0'0,"0"0"0,14 0 0,-14 27 0,0-14 0,0 27 0,13 12 0,0 15 0,0-15 0,-13 27 0,13-12 0,1-14 0,0 13 0,12-13 0,-13-13 0,0 0 0,-13-14 0,13-12 0,1-2 0,-14 1 0,13-26 0,0 1 0,-13 12 0,13-14 0</inkml:trace>
  <inkml:trace contextRef="#ctx0" brushRef="#br0" timeOffset="328732">3994 5622 512,'0'0'0,"0"0"0,0 13 0,-13 1 0,13 12 0,-13 27 0,13 0 0,0 13 0,0 0 0,0 0 0,0 1 0,-13-15 0,0 2 0,13-15 0,0-13 0,-13-12 0,13 12 0,0-26 0,0 0 0,0-26 0,0 26 0,0-14 0</inkml:trace>
  <inkml:trace contextRef="#ctx0" brushRef="#br0" timeOffset="329189">3942 5702 512,'0'-14'0,"0"14"0,0 0 0,13 0 0,-13 14 0,13 12 0,27 14 0,0 0 0,-14 12 0,27 1 0,0 0 0,-13 13 0,0-12 0,-1-15 0,1 13 0,-14-12 0,-13-13 0,14 0 0,-27-14 0,13-13 0,-26 0 0,-1-13 0,1-1 0,0-12 0,-13-1 0,-1 0 0,1 15 0,0-1 0,12-1 0,-12 1 0,13 13 0,-27-14 0,13 14 0,-26 0 0,14-13 0,-1 13 0,-13 0 0,13-12 0,1 12 0,26-14 0,-1 14 0,14-13 0,0 13 0,14-13 0</inkml:trace>
  <inkml:trace contextRef="#ctx0" brushRef="#br0" timeOffset="329547">4762 5596 512,'13'0'0,"0"-27"0,1 14 0,-14 13 0,0 0 0,-14 0 0,1 0 0,-13 27 0,-1-1 0,1 14 0,0 13 0,12-1 0,1 2 0,13 11 0,0-11 0,13 11 0,-13-11 0,27-2 0,-1 2 0,1-15 0,-1 1 0,27 0 0,-13-27 0,-1 14 0,14-15 0,-13 1 0,13-13 0,-53 0 0,27 0 0</inkml:trace>
  <inkml:trace contextRef="#ctx0" brushRef="#br0" timeOffset="329838">5529 5940 512,'0'0'0,"0"12"0,-13 2 0,-13-1 0,-1 27 0,1-13 0,-14 13 0,0-1 0,1-12 0,-1-2 0,14 2 0,-1 0 0,0-14 0,14 14 0,0-14 0,13 0 0,13-13 0,14 0 0,-27 0 0,27 0 0</inkml:trace>
  <inkml:trace contextRef="#ctx0" brushRef="#br0" timeOffset="330021">5503 6311 512,'13'0'0,"0"0"0,-13 0 0,0-14 0,-26 1 0,0 0 0,-14-1 0,-13-26 0,13 27 0,-26-14 0,13 2 0,0-2 0,0 0 0,27 15 0,0-15 0,26 27 0,-14-13 0</inkml:trace>
  <inkml:trace contextRef="#ctx0" brushRef="#br0" timeOffset="330312">6072 5821 512,'0'0'0,"0"13"0,0-13 0,0 26 0,0-13 0,0 27 0,13-1 0,-13 1 0,0 0 0,0 0 0,13-14 0,-13 14 0,13-13 0,1-1 0,12-26 0,-26 13 0,0-13 0,13 0 0</inkml:trace>
  <inkml:trace contextRef="#ctx0" brushRef="#br0" timeOffset="330520">6244 6098 512,'0'0'0,"0"0"0,0 0 0,-13 0 0,-14-12 0,0 12 0,1 0 0,-14-14 0,1 14 0,13 0 0,-1 0 0,-13 0 0,27 0 0,0-13 0,13 13 0,0-13 0,13-1 0,-13 14 0,13-13 0</inkml:trace>
  <inkml:trace contextRef="#ctx0" brushRef="#br0" timeOffset="330812">6641 5569 512,'13'0'0,"-13"0"0,0 0 0,0 14 0,13 12 0,0 14 0,-13 13 0,14-1 0,-14 15 0,13-1 0,0-1 0,0 2 0,-13 0 0,0-1 0,0-1 0,0-11 0,0-2 0,-13 15 0,-13-28 0,26-39 0,-27 40 0</inkml:trace>
  <inkml:trace contextRef="#ctx0" brushRef="#br0" timeOffset="331236">5622 6826 512,'-13'13'0,"13"1"0,-14-1 0,-12 13 0,-1-13 0,-12 14 0,-1-1 0,14-13 0,-14 14 0,0-14 0,14 14 0,-1-14 0,14 0 0,13-13 0,0 0 0,0 14 0</inkml:trace>
  <inkml:trace contextRef="#ctx0" brushRef="#br0" timeOffset="331444">5635 7064 512,'-13'0'0,"0"0"0,-1-13 0,-25 0 0,-1-1 0,-13-12 0,1-1 0,-2 14 0,1-13 0,14-1 0,13 14 0,12 0 0,14 13 0,-13-26 0</inkml:trace>
  <inkml:trace contextRef="#ctx0" brushRef="#br0" timeOffset="331702">5979 6720 512,'0'-13'0,"13"26"0,-13-13 0,0 26 0,0 14 0,14 0 0,-14 0 0,0-1 0,13-12 0,-13-1 0,13-13 0,-13-13 0,14 14 0</inkml:trace>
  <inkml:trace contextRef="#ctx0" brushRef="#br0" timeOffset="331929">6085 6892 512,'0'0'0,"-13"0"0,-13 0 0,-1-13 0,-13 13 0,14 0 0,-1 0 0,-12-13 0,12 13 0,1 0 0,13-13 0,13 13 0,0-27 0,0 14 0,0 13 0,13-13 0</inkml:trace>
  <inkml:trace contextRef="#ctx0" brushRef="#br0" timeOffset="332326">6270 6575 512,'27'0'0,"-1"-14"0,0 14 0,1-13 0,0 26 0,-1-13 0,1 27 0,-14-14 0,13 27 0,1-14 0,-14 14 0,-13-1 0,0 1 0,0 0 0,-13 0 0,-14-1 0,14 1 0,-13-14 0,-1-12 0,1-1 0,-1 0 0,14 0 0,-1-13 0,14 0 0,0 0 0,14 0 0,12 0 0,14 0 0,-13 0 0,25 14 0,-12-14 0,13 13 0,-13 0 0,-1 1 0,-12-1 0,-1 0 0,-13 0 0,-13-13 0,13 13 0</inkml:trace>
  <inkml:trace contextRef="#ctx0" brushRef="#br0" timeOffset="332578">5860 7474 512,'0'0'0,"0"0"0,0 0 0,0 0 0,13 0 0,-13 0 0,0 14 0</inkml:trace>
  <inkml:trace contextRef="#ctx0" brushRef="#br0" timeOffset="332761">5953 7858 512,'0'14'0,"0"-14"0,0 12 0,0 15 0,-14-14 0,14-13 0,0 0 0</inkml:trace>
  <inkml:trace contextRef="#ctx0" brushRef="#br0" timeOffset="332936">5992 8189 512,'0'0'0,"0"13"0,0-13 0,-13 26 0,13-26 0,-13 13 0,0 1 0,13-14 0,0 0 0</inkml:trace>
  <inkml:trace contextRef="#ctx0" brushRef="#br0" timeOffset="333458">7090 5490 512,'14'0'0,"-14"0"0,13 0 0,0 13 0,0 1 0,0 25 0,27 1 0,-13 13 0,-1 13 0,1 0 0,-1 26 0,-13-13 0,0 1 0,-13-1 0,-13-13 0,0-12 0,-13-1 0,26-53 0,-13 52 0</inkml:trace>
  <inkml:trace contextRef="#ctx0" brushRef="#br0" timeOffset="333807">6958 6654 512,'13'0'0,"-13"0"0,0 0 0,13 0 0,0 13 0,15-13 0,-2 27 0,13 12 0,1 1 0,-14 0 0,1 13 0,-14-14 0,1 14 0,-14-13 0,0 0 0,-14 0 0,-12-1 0,-1 1 0,-12-14 0,-14 14 0,13-27 0,40-13 0,-40 40 0</inkml:trace>
  <inkml:trace contextRef="#ctx0" brushRef="#br0" timeOffset="334142">6310 8295 512,'0'0'0,"0"0"0,0 12 0,0-12 0,0 0 0,-13 0 0</inkml:trace>
  <inkml:trace contextRef="#ctx0" brushRef="#br0" timeOffset="362012">14830 8930 512,'0'13'0,"0"13"0,13 1 0,-13 12 0,13 14 0,-13 0 0,13 14 0,-13-1 0,13-1 0,-13 29 0,14-2 0,-1 1 0,0 12 0,0 1 0,0 0 0,-13 0 0,14 13 0,-1-13 0,-26-1 0,13-12 0,0 0 0,0-27 0,-14 13 0,14-26 0,-13 0 0,13-13 0,-13-14 0,0-13 0,0-13 0,13 0 0,-14-13 0</inkml:trace>
  <inkml:trace contextRef="#ctx0" brushRef="#br0" timeOffset="362794">14010 8016 512,'0'0'0,"13"-13"0,0 13 0,-13 13 0,13-13 0,14 14 0,-14-1 0,13 0 0,0 13 0,14 1 0,-27 0 0,27 13 0,0-14 0,-27 13 0,14 15 0,-14-15 0,0 14 0,0 13 0,0-13 0,0 0 0,-13 0 0,0 0 0,0 0 0,-13 0 0,13-14 0,-13 1 0,0 0 0,13 0 0,-13-27 0,0 13 0,13-13 0,-14 1 0,14-1 0,0-13 0,0-13 0,0-1 0,0 14 0,14-13 0</inkml:trace>
  <inkml:trace contextRef="#ctx0" brushRef="#br0" timeOffset="363260">14551 8705 512,'0'0'0,"0"13"0,-13 0 0,13 0 0,-13 14 0,0-14 0,0 13 0,0-12 0,-1 12 0,1 1 0,-13-14 0,13 0 0,0 14 0,-1-27 0,14 13 0,-14-13 0,14 0 0,0 0 0,-13-13 0,13-1 0,-26 1 0,26 0 0,-13-14 0,0 1 0,-14 13 0,14-14 0,-13 1 0,-1-1 0,0 1 0,-12-1 0,12-12 0,1 12 0,0 14 0,-1-14 0,-12 1 0,12-1 0,27 27 0,-14-26 0</inkml:trace>
  <inkml:trace contextRef="#ctx0" brushRef="#br0" timeOffset="399803">11642 11139 512,'0'0'0,"0"0"0,0 0 0,0 13 0,0 0 0,0-13 0,13 27 0,-13-15 0,0 28 0,0-13 0,0 0 0,0-1 0,0 13 0,0 1 0,-13 0 0,13-1 0,-14 1 0,14 0 0,0-14 0,-13 14 0,13-14 0,-13 14 0,13-13 0,0-14 0,0 0 0,0 1 0,0-14 0,0 0 0</inkml:trace>
  <inkml:trace contextRef="#ctx0" brushRef="#br0" timeOffset="400194">12038 11827 512,'0'13'0,"-13"0"0,0-13 0,-1 13 0,-12 0 0,-27-13 0,13 14 0,-25-1 0,11-13 0,1 13 0,-12 0 0,-15-13 0,27 14 0,-26-14 0,12 13 0,1-13 0,-13 13 0,13 0 0,-13 1 0,13-1 0,-1-13 0,14 13 0,1-13 0,-2 13 0,15-13 0,12 14 0,1-14 0,13 0 0,13 0 0,0 0 0,0 0 0</inkml:trace>
  <inkml:trace contextRef="#ctx0" brushRef="#br0" timeOffset="402381">9022 11417 512,'0'0'0,"0"12"0,-13 2 0,13-1 0,0 13 0,0 14 0,0 0 0,0 0 0,0 12 0,0 15 0,0-1 0,0 0 0,0 13 0,0 1 0,-14-1 0,1 14 0,0-14 0,-14 14 0,14-1 0,-13 1 0,13 0 0,-14-1 0,1-13 0,0 1 0,-2 0 0,15-15 0,0 2 0,0-15 0,13-25 0,0 12 0,13-25 0,0-14 0,14-14 0,-13-12 0,25 0 0,-13-27 0,14 0 0,-40 53 0,26-40 0</inkml:trace>
  <inkml:trace contextRef="#ctx0" brushRef="#br0" timeOffset="402714">9419 12197 512,'0'13'0,"13"-13"0,0 13 0,27-13 0,-14 14 0,14-1 0,27-13 0,-2 13 0,1-13 0,27 14 0,-14-14 0,28 13 0,-15 0 0,14-13 0,-106 0 0,92 13 0</inkml:trace>
  <inkml:trace contextRef="#ctx0" brushRef="#br0" timeOffset="428830">8347 10821 512,'0'0'0,"0"0"0,0 14 0,0-14 0,0 0 0,0 13 0,-13-13 0,0 13 0,-1 0 0,-12 14 0,0-1 0,-14 1 0,0 13 0,-13-14 0,1 27 0,-1-1 0,-14 2 0,14 11 0,-12 2 0,11 12 0,1 13 0,-13 1 0,27 13 0,-1-13 0,13 26 0,1 0 0,13 0 0,13 0 0,0 13 0,13-12 0,13-1 0,14 0 0,0 0 0,26-13 0,0-14 0,14 14 0,12-27 0,1-13 0,12 0 0,15-13 0,-2 0 0,-11-26 0,-107-27 0,92 26 0</inkml:trace>
  <inkml:trace contextRef="#ctx0" brushRef="#br0" timeOffset="429604">12144 10980 512,'0'14'0,"13"-14"0,-13 0 0,13 12 0,-13 2 0,27 12 0,-14-12 0,14 25 0,12-13 0,1 14 0,13-1 0,13 15 0,0 12 0,0 0 0,1 0 0,-1 14 0,0 12 0,0 1 0,0-1 0,-13 14 0,-14 0 0,-12 13 0,0-13 0,-14 13 0,-13 0 0,-13 0 0,-14-13 0,-13 13 0,-13-13 0,1 0 0,-14-1 0,-1-12 0,1 0 0,-14-27 0,15 13 0,-1-26 0,-1 0 0,14-26 0,1-14 0,12 0 0,0-26 0,27-14 0,-14-12 0,14-14 0,13-14 0,0 67 0,0-66 0</inkml:trace>
  <inkml:trace contextRef="#ctx0" brushRef="#br0" timeOffset="448575">661 13084 512,'0'13'0,"0"-13"0,0 0 0,0 0 0,0 0 0,0 0 0,0 0 0,0 0 0,0 0 0,0 0 0,0 0 0,-13 0 0</inkml:trace>
  <inkml:trace contextRef="#ctx0" brushRef="#br0" timeOffset="461154">11033 12356 512,'0'0'0,"0"13"0,0-13 0,13 0 0,-13 13 0,0-13 0,-13 0 0,13 14 0,0-1 0,0 0 0,0 0 0,0 14 0,0-1 0,0 1 0,0-1 0,0 14 0,0-14 0,0 1 0,0 12 0,0-12 0,0 13 0,0 0 0,0-15 0,0 2 0,0 0 0,0-1 0,-13 0 0,13-13 0,0 14 0,0-13 0,0-14 0,-13 0 0,13 0 0,0-14 0,0 1 0,0-1 0,0-12 0,0-13 0,0 12 0,0 0 0,0-13 0,0 15 0,0-15 0,0 0 0,0 40 0,0-26 0</inkml:trace>
  <inkml:trace contextRef="#ctx0" brushRef="#br0" timeOffset="461878">11020 12528 512,'0'-13'0,"0"0"0,0-14 0,0 14 0,0-1 0,0-12 0,13 13 0,-13 13 0,0-13 0,0 13 0,13 0 0,-13-14 0,13 14 0,-13 0 0,27 0 0,-14 0 0,0 14 0,0-14 0,14 13 0,-14 0 0,13 0 0,-12 0 0,-1 14 0,14-14 0,-14 14 0,0-1 0,-13 0 0,0 1 0,0 0 0,0-1 0,0-13 0,-13 13 0,13 1 0,-13-14 0,13 1 0,0-1 0,0-1 0,0-12 0,0 0 0,0 0 0,0-12 0,13 12 0,-13-13 0,0-14 0,0 14 0,13-14 0,-13 1 0,0 0 0,13-1 0,0 0 0,1 1 0,-14 0 0,26-1 0,-13 1 0,0-1 0,14 1 0,0 13 0,-1-1 0,0 1 0,1 13 0,-1-13 0,0 13 0,14 13 0,-13 0 0,0 1 0,-1 12 0,-13 0 0,13 1 0,-12 0 0,12 12 0,-13 1 0,-13-14 0,0 14 0,0 13 0,0-13 0,-13 0 0,0-1 0,-14 1 0,14-1 0,-13 1 0,13-13 0,0-2 0,-1 2 0,14-27 0,0 0 0,0 13 0</inkml:trace>
  <inkml:trace contextRef="#ctx0" brushRef="#br0" timeOffset="464506">21153 10795 512,'0'0'0,"13"13"0,0 0 0,0 1 0,1-1 0,0 26 0,-1-12 0,-13 13 0,13 0 0,0-1 0,0 1 0,0-1 0,1-12 0,-1 13 0,0-15 0,-13 2 0,0-14 0,0 1 0,0-14 0,0-14 0,0 1 0,0-14 0,0 2 0,-13-15 0,13 0 0,13 1 0,-13-1 0,0 0 0,26 14 0,-13-1 0,14 1 0,13 12 0,-14 1 0,14 0 0,0 26 0,-1 0 0,1 1 0,0 12 0,-1-12 0,-12 25 0,-1-13 0,-13-12 0,14 12 0,-27-12 0,14-1 0,-14-13 0,0 13 0,0-26 0,0 13 0,0-13 0,0-14 0,0 0 0,13 1 0,0 0 0,13 13 0,1-14 0,-1 14 0,0-14 0,1 27 0,13 0 0,0 0 0,-14 13 0,14 1 0,-14 12 0,0 1 0,1-1 0,-14 14 0,1 0 0,-14-14 0,0 13 0,0-12 0,0 0 0,0-2 0,-14 2 0,14 0 0,0-27 0,0 0 0,14 13 0</inkml:trace>
  <inkml:trace contextRef="#ctx0" brushRef="#br0" timeOffset="465040">22807 11125 512,'0'0'0,"13"14"0,-13-28 0,13 14 0,1 0 0,-1-13 0,0 0 0,0 0 0,13-13 0,-26 12 0,14 1 0,-14-14 0,13 15 0,-13-2 0,-13 1 0,-1 13 0,1-13 0,0 26 0,-13-13 0,-1 13 0,14 1 0,-14 12 0,1 0 0,13 1 0,13-1 0,0 0 0,0 1 0,13 0 0,0-2 0,14 2 0,-14 0 0,27-14 0,-14 0 0,0 1 0,14-14 0,0 0 0,-13-14 0,-27 14 0,26-13 0</inkml:trace>
  <inkml:trace contextRef="#ctx0" brushRef="#br0" timeOffset="465338">23270 10848 512,'0'-27'0,"0"54"0,0-27 0,13 39 0,-13 1 0,0 0 0,13-1 0,-13 1 0,0 13 0,13-13 0,-13 0 0,0 0 0,14-15 0,-14 15 0,0-13 0,0-14 0,0 0 0,0-13 0,0 13 0</inkml:trace>
  <inkml:trace contextRef="#ctx0" brushRef="#br0" timeOffset="465771">23362 11231 512,'0'0'0,"13"0"0,-13 0 0,13-12 0,1-3 0,0 15 0,-1-12 0,0-1 0,0-1 0,13 1 0,-12 0 0,-1-1 0,0-12 0,0 13 0,-13-13 0,0 12 0,0 1 0,-13 0 0,0 13 0,0-14 0,-14 14 0,1 0 0,0 14 0,12-1 0,-13 14 0,14-14 0,0 13 0,13 0 0,0 1 0,13 0 0,0-2 0,0 2 0,15-14 0,-2 14 0,0-27 0,14 13 0,-14-13 0,1 0 0,13 0 0,-40 0 0,26-13 0</inkml:trace>
  <inkml:trace contextRef="#ctx0" brushRef="#br0" timeOffset="466453">23667 11073 512,'0'13'0,"13"13"0,0-13 0,0 27 0,-13-26 0,13 11 0,-13 2 0,14 0 0,-14-14 0,0 0 0,13-13 0,-13 0 0,0 0 0,0-13 0,0 0 0,0-1 0,0-11 0,0-2 0,0 14 0,13-14 0,-13 14 0,13-1 0,0 14 0,1 0 0,-1 0 0,14 14 0,-14-1 0,0 0 0,0 1 0,1-1 0,-14-1 0,13 3 0,-13-3 0,0-12 0,0 0 0,0 0 0,0-12 0,13-3 0,-13 3 0,13-1 0,-13-1 0,13-12 0,0 12 0,1-12 0,-1 26 0,14 0 0,-27 0 0,26 0 0,-13 13 0,1 0 0,-1 1 0,0 12 0,0 1 0,0-15 0,-13 28 0,27-26 0,-27 12 0,13 1 0,-13-14 0,13 0 0,-13 13 0,0-26 0,0 14 0,0-14 0,13 0 0</inkml:trace>
  <inkml:trace contextRef="#ctx0" brushRef="#br0" timeOffset="466853">24249 11311 512,'0'-13'0,"0"13"0,13 0 0,-13-14 0,13 1 0,0 0 0,-13-1 0,14 1 0,-14-14 0,0 15 0,13-15 0,-13 14 0,0 0 0,0-14 0,-13 27 0,13-13 0,-14 13 0,1 0 0,0 0 0,0 13 0,13 0 0,-13 1 0,13 12 0,0-12 0,0 11 0,0 2 0,13-14 0,13 14 0,-13-14 0,14 1 0,-1-1 0,-13 0 0,14-13 0,0-13 0,-14 0 0,-13 13 0,26 0 0</inkml:trace>
  <inkml:trace contextRef="#ctx0" brushRef="#br0" timeOffset="467260">24500 11219 512,'0'-15'0,"0"42"0,0-27 0,0 27 0,13-1 0,-13 1 0,13-14 0,1 0 0,-14 13 0,0-26 0,13 14 0,-13-14 0,0-14 0,0 14 0,13-26 0,-13 13 0,13 0 0,-13-14 0,13 1 0,-13 12 0,14 1 0,-14 13 0,0-12 0,13 12 0,-13 12 0,14-12 0,-1 13 0,0 14 0,-13 0 0,13-14 0,0 13 0,-13 0 0,13-12 0,-13-1 0,14-13 0,-14 0 0,0 0 0,13-13 0,-13 13 0,0-14 0</inkml:trace>
  <inkml:trace contextRef="#ctx0" brushRef="#br0" timeOffset="467527">24738 10914 512,'0'0'0,"13"0"0,-13 13 0,0 1 0,13 12 0,-13 1 0,14 12 0,-14 1 0,13-1 0,1-12 0,-14 26 0,13-26 0,0 12 0,0 1 0,0-27 0,-13 13 0,14-13 0,-1-13 0,-13 0 0,0 0 0,13-13 0</inkml:trace>
  <inkml:trace contextRef="#ctx0" brushRef="#br0" timeOffset="467728">24857 11125 512,'-13'0'0,"0"0"0,-13 0 0,12-13 0,-13 13 0,14 13 0,-13-13 0,13 0 0,-1 0 0,14 14 0,0-14 0,0-14 0,0 14 0,0 0 0</inkml:trace>
  <inkml:trace contextRef="#ctx0" brushRef="#br0" timeOffset="468134">25095 11060 512,'0'0'0,"0"0"0,-13 13 0,0-13 0,-13 13 0,12 0 0,-12 0 0,-1 0 0,1-13 0,-1 14 0,14-1 0,0 0 0,13 1 0,0-1 0,13-1 0,0 15 0,14-14 0,-1 1 0,14 12 0,-13 1 0,12-1 0,-26 0 0,14 1 0,-14 12 0,-13-12 0,0-14 0,-26 14 0,12-1 0,-12-12 0,-14-1 0,0 0 0,1 0 0,-14 0 0,0-13 0,53 0 0,-39 14 0</inkml:trace>
  <inkml:trace contextRef="#ctx0" brushRef="#br0" timeOffset="474283">13216 10914 512,'0'0'0,"0"0"0,0 0 0,0 13 0,0-13 0,0 14 0,-13-1 0,13 13 0,-14-12 0,14 25 0,0-12 0,0 12 0,0 1 0,0 13 0,0-14 0,0 14 0,0 0 0,-13 0 0,13 0 0,0 0 0,-14 13 0,14-26 0,-13 12 0,0-12 0,13 13 0,-13-26 0,0 12 0,13-12 0,-13-1 0,13-26 0,0 13 0,0-13 0,0 0 0,0-13 0,0 13 0,0-26 0</inkml:trace>
  <inkml:trace contextRef="#ctx0" brushRef="#br0" timeOffset="474815">13520 11179 512,'-13'0'0,"13"13"0,0-13 0,-14 12 0,1 3 0,0-3 0,-13 1 0,12 14 0,-26-14 0,14 1 0,-14 12 0,14-13 0,0 0 0,-1 14 0,-12-14 0,25-13 0,1 13 0,-1-13 0,14 14 0,0-14 0,0-14 0,14 14 0,-1-13 0,-13 13 0,0 0 0</inkml:trace>
  <inkml:trace contextRef="#ctx0" brushRef="#br0" timeOffset="475264">13216 11403 512,'0'0'0,"13"0"0,-13 0 0,13 0 0,-13 0 0,13-13 0,-13 13 0,0 0 0,14 0 0,-14 0 0,0 13 0,0-13 0,0 14 0,13-2 0,-13 2 0,13-1 0,-13 13 0,13-12 0,13 12 0,1 1 0,-1-1 0,1 14 0,0-13 0,-1-15 0,0 15 0,-12-1 0,25-12 0,-13 12 0,-12-12 0,13-14 0,-27 0 0,26 13 0</inkml:trace>
  <inkml:trace contextRef="#ctx0" brushRef="#br0" timeOffset="492562">13877 11060 512,'0'0'0,"0"13"0,0-13 0,0 13 0,0 13 0,-13-13 0,13 27 0,0-13 0,0 12 0,0 1 0,0 13 0,0-14 0,13 15 0,0-2 0,-13-12 0,0 13 0,0 0 0,0-14 0,13 14 0,-13-13 0,0-13 0,0-1 0,0-13 0,0-13 0,0 14 0,0-28 0,0 14 0,0-26 0,0 0 0,-13-14 0,13 13 0,0-13 0,0 1 0,0-14 0,0 0 0,0 13 0,13-12 0,1-2 0,12 15 0,0-14 0,-12 13 0,13 1 0,12 12 0,-12 1 0,-1 12 0,13 1 0,-12 13 0,-1 13 0,14 1 0,-13 12 0,-1 13 0,1 1 0,-1 14 0,-13-2 0,13 1 0,-12 13 0,0-13 0,-1 13 0,13-12 0,-13-15 0,14 1 0,-14-14 0,39 1 0,-12-14 0,14-13 0,11 0 0,-65 0 0,66-13 0</inkml:trace>
  <inkml:trace contextRef="#ctx0" brushRef="#br1" timeOffset="560853">5384 11139 512,'0'0'0,"13"13"0,1 0 0,-14 14 0,26 0 0,-26-2 0,0 15 0,0 13 0,0 0 0,-13 0 0,13 13 0,0-13 0,0 13 0,0-66 0,-13 53 0</inkml:trace>
  <inkml:trace contextRef="#ctx0" brushRef="#br1" timeOffset="561035">5411 11919 512,'0'40'0,"13"26"0,-13 0 0,0 0 0,0 0 0,13 1 0,-13-54 0,0 40 0,13 13 0,-13-13 0,0 0 0,0 0 0,13-13 0,-13-1 0,0-26 0,14 14 0,-1-14 0,0-13 0,0 0 0,-13 0 0,26-13 0</inkml:trace>
  <inkml:trace contextRef="#ctx0" brushRef="#br1" timeOffset="561543">6759 12157 512,'0'0'0,"0"0"0,-13 0 0,0 0 0,-13 0 0,-1 0 0,-12 0 0,13-13 0,-28 13 0,1 0 0,14 0 0,-1 0 0,0 0 0,0-13 0,14 26 0,0-26 0,13 13 0,-27 0 0,40 13 0,-26-13 0,12 0 0,1 0 0,-1 13 0,14-13 0,0 0 0,-13 0 0</inkml:trace>
  <inkml:trace contextRef="#ctx0" brushRef="#br1" timeOffset="562408">5014 11020 512,'0'0'0,"-13"0"0,-1 13 0,0 0 0,-12 1 0,0-1 0,-1 26 0,1-12 0,13 13 0,-13 0 0,-1-1 0,0 14 0,14-1 0,-13 2 0,12 11 0,1 2 0,0-1 0,0 0 0,13 14 0,0-14 0,13 13 0,-13 0 0,26 1 0,-12-1 0,12-13 0,-13 14 0,27-14 0,-13 0 0,12-13 0,-26-40 0,14 40 0,-14-53 0,13 53 0,-13-40 0,28 27 0,12 13 0,-1-13 0,-12 12 0,26-25 0,-66-27 0,40 26 0</inkml:trace>
  <inkml:trace contextRef="#ctx0" brushRef="#br1" timeOffset="564097">14750 10954 512,'0'0'0,"13"13"0,-13 0 0,13 1 0,-13 12 0,13 0 0,15 1 0,-2 12 0,0 14 0,1-14 0,-1 28 0,14-14 0,-14 13 0,1 13 0,13 1 0,-14 13 0,-13-1 0,13 1 0,1 26 0,-1-27 0,-13 27 0,1-13 0,-14 13 0,0 1 0,-14-15 0,1 1 0,-13 13 0,-1-27 0,-12 1 0,-1 0 0,1-14 0,-1 0 0,-26-12 0,26-14 0,1-14 0,-2 14 0,2-26 0,-1-1 0,27-13 0,0 1 0,0-28 0,0 1 0,13 13 0,13-26 0</inkml:trace>
  <inkml:trace contextRef="#ctx0" brushRef="#br1" timeOffset="564904">15557 10941 512,'0'0'0,"0"0"0,0 13 0,0-13 0,-13 13 0,13 0 0,-13 13 0,-1 1 0,14 0 0,-13 12 0,0 1 0,0 0 0,0 12 0,-1-12 0,1 0 0,0-1 0,0 1 0,-1-1 0,14 1 0,-13-13 0,0-1 0,13 1 0,0-1 0,-14-13 0,1 14 0,13-27 0,0 0 0,0 0 0,0 0 0</inkml:trace>
  <inkml:trace contextRef="#ctx0" brushRef="#br1" timeOffset="565512">15425 11337 512,'0'13'0,"-13"-13"0,13 13 0,0-13 0,0 14 0,0-14 0,13 13 0,-13 0 0,13 1 0,14-2 0,-14 15 0,13-14 0,1 0 0,12 1 0,-26-1 0,14 0 0,0 14 0,-1-27 0,-13 13 0,0 0 0,1-13 0,-1 0 0,0 0 0,-13 0 0,0 0 0,0-13 0</inkml:trace>
  <inkml:trace contextRef="#ctx0" brushRef="#br1" timeOffset="565853">15967 11112 512,'0'0'0,"0"13"0,-13-13 0,0 14 0,-1-1 0,-12 0 0,-13 1 0,12 11 0,-13 2 0,14-14 0,-14 14 0,-13 0 0,14-1 0,-2-13 0,15 13 0,0-12 0,-14-1 0,27-13 0,0 13 0,13-13 0,-13 0 0</inkml:trace>
  <inkml:trace contextRef="#ctx0" brushRef="#br1" timeOffset="569233">5384 11654 512,'0'0'0,"0"0"0,0 0 0,0 0 0,0 0 0,0 0 0,0 0 0,0 14 0,0-1 0,0 0 0,0 0 0,0-13 0,0 14 0</inkml:trace>
  <inkml:trace contextRef="#ctx0" brushRef="#br1" timeOffset="569255">5397 11827 512,'0'0'0,"0"0"0</inkml:trace>
  <inkml:trace contextRef="#ctx0" brushRef="#br1" timeOffset="569380">5384 11932 512,'0'0'0,"0"27"0,-14 26 0,14-13 0,-13-1 0,13 14 0,0-13 0,-13-27 0,13 27 0,0-27 0,0 14 0,0 26 0,0-14 0,0-26 0,0 14 0,0-27 0,13 39 0</inkml:trace>
  <inkml:trace contextRef="#ctx0" brushRef="#br1" timeOffset="1.04195E6">11773 13229 512,'0'0'0,"0"13"0,-13-13 0,13 0 0,0 13 0,0-13 0,0 0 0,0 13 0,13-13 0,-13 14 0,0-1 0,13 0 0,-13 1 0,0-1 0,-13 0 0,0-13 0,0 0 0,0 0 0,-14 0 0,1-13 0,-13 0 0,-1-1 0,0 1 0,0 0 0,1 13 0,-14 0 0,13-14 0,-13 28 0,0-14 0,0 13 0,0-13 0,0 13 0,1 1 0,-14-1 0,-1 0 0,14 0 0,53-13 0,-66 0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4-08T18:55:46.977"/>
    </inkml:context>
    <inkml:brush xml:id="br0">
      <inkml:brushProperty name="width" value="0.05292" units="cm"/>
      <inkml:brushProperty name="height" value="0.05292" units="cm"/>
      <inkml:brushProperty name="color" value="#8066A0"/>
    </inkml:brush>
  </inkml:definitions>
  <inkml:trace contextRef="#ctx0" brushRef="#br0">4127 11244 512,'0'0'0,"0"0"0,0 0 0,0 0 0,0 0 0,0 0 0,0 0 0,-13 0 0,13 0 0,0 0 0,0 0 0,-13 0 0,13 0 0,-14 0 0,1 0 0,0 0 0,13 0 0,-26 0 0,13 0 0,-1 0 0,-13 0 0,14 0 0,-13 0 0,13 0 0,-1 0 0,1 0 0,0 0 0,0 0 0,0 0 0,-1 14 0,1-14 0,-13 0 0,12 0 0,-12 0 0,12 0 0,1 0 0,0 0 0,-13 0 0,26 0 0,-13 0 0</inkml:trace>
  <inkml:trace contextRef="#ctx0" brushRef="#br0" timeOffset="1564">5516 11482 512,'0'0'0,"0"0"0,0 14 0,0-14 0,0 0 0,0 0 0,0 0 0,0 0 0,13 0 0,-13 0 0,0 0 0,0 13 0,0-13 0,0 13 0,0 1 0,-13 12 0,13 0 0,-13 1 0,0 0 0,13-27 0,0 39 0</inkml:trace>
  <inkml:trace contextRef="#ctx0" brushRef="#br0" timeOffset="1641">5490 11747 512,'0'14'0,"0"-14"0,13 0 0,-13 13 0,0 0 0,0 0 0,0-13 0,0 13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4-08T18:56:07.435"/>
    </inkml:context>
    <inkml:brush xml:id="br0">
      <inkml:brushProperty name="width" value="0.05292" units="cm"/>
      <inkml:brushProperty name="height" value="0.05292" units="cm"/>
      <inkml:brushProperty name="color" value="#8066A0"/>
    </inkml:brush>
  </inkml:definitions>
  <inkml:trace contextRef="#ctx0" brushRef="#br0">3373 11985 512,'13'14'0,"14"-14"0,-14 13 0,0-13 0,1 0 0,-1 0 0,-13 13 0,13-13 0,-13 0 0,13 0 0,-13 0 0,0 0 0,0 0 0,-13 0 0,0 0 0,13 0 0,-27-13 0,-13 13 0,14 0 0,-27-13 0,14 13 0,-14 0 0,-1 0 0,2 0 0,-1-14 0,-13 14 0,13 0 0,-13 0 0,0 0 0,-1 0 0,1 0 0,13 0 0,-13 0 0,13 0 0,0 0 0,-13-13 0,26 13 0,1 0 0,-14 0 0,27 0 0,-15 13 0,28-26 0,13 13 0,-13 0 0</inkml:trace>
  <inkml:trace contextRef="#ctx0" brushRef="#br0" timeOffset="14935">9352 12462 512,'0'0'0,"0"0"0,0 0 0</inkml:trace>
  <inkml:trace contextRef="#ctx0" brushRef="#br0" timeOffset="14977">9352 12462 512,'0'0'0,"0"0"0</inkml:trace>
  <inkml:trace contextRef="#ctx0" brushRef="#br0" timeOffset="15070">9366 12475 512,'0'0'0,"0"-13"0,0 13 0,0 0 0,0 0 0,0 0 0,0 0 0,0 0 0,0 0 0,0 0 0,0 0 0,0 0 0,0 0 0,0-14 0,0 14 0,0 0 0,0-13 0,0 13 0,0 0 0,0 0 0,0 0 0,0 0 0,0 0 0,0 0 0,0 0 0,0 0 0,0 0 0,0-13 0,0 13 0,0 0 0,0 0 0,0 0 0,0 0 0,0 0 0,0 0 0,0 0 0,0-13 0</inkml:trace>
  <inkml:trace contextRef="#ctx0" brushRef="#br0" timeOffset="33347">17515 10146 512,'0'0'0,"0"0"0,0-13 0,0 13 0,0 0 0,0 0 0,0-13 0,0 13 0,13 0 0,0-13 0,1-1 0,12 14 0,1 0 0,26-13 0,-14 13 0,14 0 0,14-13 0,-15 0 0,27 0 0,-12-1 0,-1 14 0,13-13 0,1 13 0,-14 0 0,13 0 0,-13 0 0,14 13 0,-14-13 0,0 27 0,13-14 0,-26 0 0,0 14 0,0-1 0,-13 1 0,-14-1 0,0 1 0,-12 12 0,-14-12 0,-14 12 0,-12-12 0,0 13 0,-14-1 0,-13-12 0,-13 13 0,0-14 0,-13 0 0,-14 1 0,0-1 0,0-12 0,1-1 0,-1 0 0,-12-13 0,12 13 0,1-26 0,12 13 0,1-13 0,13-14 0,-14 1 0,27-1 0,-13 1 0,27 0 0,-2-14 0,15 0 0,13 0 0,13 1 0,0-1 0,13 0 0,13 1 0,15-1 0,-2 0 0,27 14 0,-13-1 0,-53 27 0,67-13 0</inkml:trace>
  <inkml:trace contextRef="#ctx0" brushRef="#br0" timeOffset="34437">17581 10941 512,'0'0'0,"0"0"0,0 0 0,0 0 0,0 0 0,0 0 0,0 0 0,13 0 0,-13 0 0,14 0 0,12-14 0,-12 14 0,-1 0 0,26 0 0,-12 0 0,-1 14 0,0-14 0,1 0 0,0 13 0,-14 0 0,-13 0 0,0 13 0,0-12 0,-13 12 0,0-12 0,-15-1 0,15 13 0,0-13 0,13 0 0,0-13 0,0 14 0,13-14 0,14 13 0,0-13 0,-1 13 0,27-13 0,-14 14 0,1-14 0,0 13 0,0-1 0,-27 15 0,0-14 0,0 14 0,-26 0 0,0-1 0,-13 0 0,-1 1 0,-13-1 0,0 14 0,1-14 0,-1 1 0,1-1 0,12 1 0,0-14 0,1 0 0,26-13 0,0-13 0,0 0 0,0 13 0,13-13 0</inkml:trace>
  <inkml:trace contextRef="#ctx0" brushRef="#br0" timeOffset="34953">18348 11020 512,'0'0'0,"0"0"0,0-14 0,0 14 0,0 0 0,-13 0 0,0 0 0,0 14 0,0 12 0,-14-12 0,14 25 0,0-13 0,13 14 0,-13-13 0,26 12 0,-13-12 0,13-1 0,13 1 0,14-1 0,-14-13 0,28 0 0,-15-13 0,-12 14 0,12-28 0,1 14 0,-27 0 0,0-26 0,-13 26 0,0-13 0,-13 0 0,-13 0 0,-1 13 0,1 0 0,-1 0 0,1 0 0,0 13 0,-1 0 0,0 0 0,27 0 0,0 0 0,0 1 0,13 12 0,14-12 0,0-14 0,12 12 0,-12-12 0,12-12 0,-39 12 0,40 0 0</inkml:trace>
  <inkml:trace contextRef="#ctx0" brushRef="#br0" timeOffset="35369">19010 11099 512,'0'13'0,"-14"-13"0,1 13 0,0 1 0,-13 12 0,-1 1 0,14 0 0,-26 12 0,25 1 0,1-14 0,0 0 0,13 1 0,0-1 0,13 0 0,14-12 0,-1-14 0,13 0 0,-12 0 0,12-14 0,15-12 0,-28 0 0,14-1 0,-14 1 0,-26 0 0,13-14 0,-13 13 0,-13 15 0,0-15 0,-13 14 0,-1-1 0,-12 14 0,12 0 0,-13 0 0,27 14 0,13-14 0,-13 0 0</inkml:trace>
  <inkml:trace contextRef="#ctx0" brushRef="#br0" timeOffset="35769">19434 11165 512,'13'0'0,"-13"0"0,0 0 0,-13 0 0,-14 0 0,-13 14 0,13-1 0,-12 14 0,-1-2 0,14 2 0,-14 0 0,27-1 0,-1-13 0,28 13 0,-1 1 0,27-27 0,-14 13 0,27-13 0,0 0 0,14-13 0,-28 0 0,14-1 0,-1-12 0,-24 0 0,-2-1 0,-13 14 0,-13-14 0,-13 2 0,-13-2 0,-2 14 0,-11-14 0,26 14 0,-27-1 0,27 1 0,13 13 0,-26-13 0</inkml:trace>
  <inkml:trace contextRef="#ctx0" brushRef="#br0" timeOffset="36135">19817 11046 512,'0'14'0,"0"-14"0,0 13 0,-13 0 0,-14 0 0,1 13 0,-14 14 0,0-13 0,14 0 0,0-2 0,-1 15 0,13-13 0,14-1 0,14 0 0,13 1 0,-1-27 0,14 13 0,12-13 0,-12 0 0,13-13 0,-26 0 0,25-1 0,-25-12 0,-27 0 0,13-1 0,-13 1 0,-13-1 0,0 0 0,-27 2 0,1-2 0,12 0 0,0 14 0,27 13 0,-26-13 0</inkml:trace>
  <inkml:trace contextRef="#ctx0" brushRef="#br0" timeOffset="36933">20439 11298 512,'0'-14'0,"-13"41"0,13-27 0,0 26 0,0 14 0,13-14 0,-13 14 0,13-14 0,0 1 0,0-1 0,1-12 0,-1-14 0,0 13 0,-13-13 0,13-13 0,-13-1 0,13 1 0,1-14 0,-14 1 0,13-1 0,0 1 0,0 0 0,1-1 0,12 14 0,-26 13 0,27-13 0,-14 13 0,13 13 0,1 0 0,-14 14 0,0-14 0,0 14 0,0-15 0,-13 15 0,13-14 0,-13 0 0,0-13 0,0 0 0,14 0 0,-14-13 0,0 0 0,14-14 0,-1 1 0,-13 0 0,26-14 0,-13 14 0,1 13 0,12-14 0,-13 27 0,13-13 0,1 13 0,0 13 0,-1 0 0,-13 14 0,14-1 0,-14 0 0,0 1 0,0 0 0,0-1 0,-13 0 0,0 1 0,14-1 0,-14 1 0,13-27 0,-13 13 0,13-13 0,0-13 0,14 0 0,0-14 0,-27 27 0,13-13 0</inkml:trace>
  <inkml:trace contextRef="#ctx0" brushRef="#br0" timeOffset="37450">21510 11258 512,'0'0'0,"0"0"0,-13 0 0,0 0 0,-14 13 0,1 0 0,13 14 0,-14-14 0,0 13 0,1 1 0,13-1 0,-13 0 0,26 1 0,-14-1 0,14 1 0,14-14 0,-1 1 0,13-14 0,0 0 0,1-14 0,13 1 0,-14 0 0,1-14 0,-1 1 0,-13-14 0,14 14 0,-27-1 0,13 1 0,-13 0 0,-13-1 0,13 14 0,-13-1 0,13 14 0,0-13 0,-14 26 0,14 1 0,14-1 0,-14 14 0,13-1 0,0 13 0,0-12 0,0 12 0,14 1 0,-13 0 0,-1 0 0,0-27 0,-13 13 0,13-12 0,0-1 0,-13-13 0,0 0 0,13 0 0</inkml:trace>
  <inkml:trace contextRef="#ctx0" brushRef="#br0" timeOffset="37790">22171 11192 512,'0'0'0,"-13"12"0,13-12 0,-13 27 0,0-14 0,0 27 0,0-13 0,-14 12 0,1 1 0,-1-1 0,14 1 0,-14 0 0,1 0 0,-1-1 0,14-12 0,0 0 0,0-1 0,13-13 0,0-13 0,0 0 0,13 0 0</inkml:trace>
  <inkml:trace contextRef="#ctx0" brushRef="#br0" timeOffset="38007">22158 11536 512,'0'0'0,"-13"-14"0,0 14 0,0 0 0,-14-13 0,1 0 0,-14-1 0,0 1 0,1-13 0,12 12 0,-25-12 0,12 13 0,40 13 0,-26-27 0</inkml:trace>
  <inkml:trace contextRef="#ctx0" brushRef="#br0" timeOffset="60786">14472 3307 512,'0'0'0,"0"-13"0,0 13 0,0 0 0,0 0 0,0 0 0,0-13 0,0 13 0,0 0 0,-13 0 0,13 0 0,-13 0 0,0 0 0,-13 13 0,-2-13 0,-11 13 0,-14-13 0,14 13 0,-15-13 0,15 13 0,-14-13 0,27 14 0,-14-14 0,0 13 0,13-13 0,1 0 0,0 13 0,-1 0 0,27-13 0,0 0 0,0 0 0,27 0 0,-27 0 0,13 0 0</inkml:trace>
  <inkml:trace contextRef="#ctx0" brushRef="#br0" timeOffset="61053">14551 3558 512,'-13'0'0,"0"14"0,-13-14 0,-1 0 0,-12 0 0,-15 0 0,2 0 0,-14 0 0,13 0 0,0 0 0,-13-14 0,13 14 0,0 0 0,0 0 0,53 0 0,-40 0 0</inkml:trace>
  <inkml:trace contextRef="#ctx0" brushRef="#br0" timeOffset="62950">12422 3122 512,'0'13'0,"13"27"0,-13-1 0,0 14 0,0 13 0,0 1 0,13-1 0,-13 13 0,0-13 0,14 14 0,-14-27 0,0 13 0,13-27 0,-13 1 0,0-13 0,0-1 0,-13-12 0,13-14 0,-14-14 0,14-12 0,-13-1 0,-13-13 0,12-12 0,1-1 0,-14-13 0,1-1 0,0 14 0,13-13 0,-1 13 0,-12 0 0,26-13 0,-13 13 0,13 0 0,13 14 0,0-1 0,14 13 0,-1 1 0,13-1 0,1 15 0,27-2 0,-15 28 0,14-14 0,-12 26 0,12 0 0,-14 14 0,2 0 0,-15 13 0,-12-14 0,-1 14 0,-26-13 0,-13 0 0,-13-1 0,-1 1 0,-13-13 0,14-1 0,-14-13 0,-13 14 0,1-14 0,-2-13 0,1 13 0,14-13 0,-1 0 0,14 13 0,-1-13 0,27 0 0,0 0 0,-13 0 0</inkml:trace>
  <inkml:trace contextRef="#ctx0" brushRef="#br0" timeOffset="66918">12276 4921 512,'-13'0'0,"13"0"0,0 0 0,0 0 0,0-13 0,-13 13 0,13 0 0,-13 0 0,0 0 0,-1 0 0,1 13 0,13-13 0,0 13 0,13 1 0,1-2 0,12-12 0,14 14 0,-27-14 0,13 0 0,-13-14 0,-13 14 0,13-12 0,-13-2 0,-13 1 0,13 0 0,-13-1 0,0 1 0,0 0 0,0 13 0,13 0 0,-27 0 0,27 0 0,0 0 0,-13 0 0,26 0 0,-13 13 0,0-13 0,27 0 0</inkml:trace>
  <inkml:trace contextRef="#ctx0" brushRef="#br0" timeOffset="67435">12792 4471 512,'0'0'0,"0"0"0,0 0 0,0 0 0,-13 14 0,-14-14 0,1 13 0,0 0 0,-1 13 0,1 1 0,0 13 0,-2-14 0,28 13 0,0 1 0,0 0 0,14-14 0,26 1 0,-27 0 0,27-1 0,-14-26 0,0 13 0,14-13 0,0 0 0,0-13 0,-14 13 0,0-26 0,-12-1 0,-1 0 0,-13 1 0,-13 0 0,-1-1 0,1 0 0,-13 1 0,0-1 0,-14 15 0,13-15 0,1 14 0,-1-1 0,27 14 0,-13 0 0</inkml:trace>
  <inkml:trace contextRef="#ctx0" brushRef="#br0" timeOffset="67917">13308 4431 512,'0'0'0,"0"14"0,-13-14 0,13 0 0,-26 13 0,-1 0 0,-12 14 0,-2 0 0,15-2 0,-13 15 0,25 0 0,1-1 0,0 1 0,13-13 0,13 12 0,0-12 0,1-14 0,12 14 0,27-14 0,-26-13 0,25 0 0,-12 0 0,13-26 0,-14 12 0,1-12 0,0-1 0,-14 1 0,-12-14 0,-1 13 0,-13 1 0,0-1 0,-27 1 0,14 0 0,-13-1 0,-14 1 0,0 0 0,0 12 0,1 1 0,13 0 0,12 13 0,14 0 0,0-14 0</inkml:trace>
  <inkml:trace contextRef="#ctx0" brushRef="#br0" timeOffset="68217">13851 4260 512,'0'0'0,"0"0"0,0 13 0,0 0 0,0 0 0,0 14 0,0 13 0,0 12 0,0-12 0,13 13 0,-13 0 0,13 13 0,0-13 0,-13 0 0,13 0 0,-13-13 0,0 12 0,-13-12 0,13-13 0,0-27 0,13 39 0</inkml:trace>
  <inkml:trace contextRef="#ctx0" brushRef="#br0" timeOffset="69964">21140 4048 512,'0'0'0,"-14"0"0,-12 13 0,-13-13 0,-1 0 0,-13 13 0,13-13 0,-26 0 0,13 0 0,0 0 0,13-13 0,-12 13 0,12-13 0,13 13 0,-12 0 0,25-13 0,14 13 0,-13 0 0</inkml:trace>
  <inkml:trace contextRef="#ctx0" brushRef="#br0" timeOffset="73592">22555 3506 512,'0'0'0,"0"0"0,-13-14 0,0 14 0,13 0 0,-13 0 0,-1 0 0,1 0 0,-13 0 0,13 0 0,-14 0 0,14 0 0,-14 0 0,-12 0 0,12 0 0,1 0 0,-14 0 0,14 0 0,-14-13 0,13 13 0,-12 0 0,12 0 0,-12 0 0,12 0 0,14 0 0,0 0 0,-14 0 0,14 0 0,0 0 0,13-13 0,0 13 0,0 0 0</inkml:trace>
  <inkml:trace contextRef="#ctx0" brushRef="#br0" timeOffset="74043">23349 3506 512,'-13'0'0,"-14"0"0,1 0 0,-14 0 0,1 0 0,-1 0 0,40 0 0,-27 0 0</inkml:trace>
  <inkml:trace contextRef="#ctx0" brushRef="#br0" timeOffset="74547">21100 3942 512,'0'0'0,"-13"14"0,0-14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4-08T19:00:46.739"/>
    </inkml:context>
    <inkml:brush xml:id="br0">
      <inkml:brushProperty name="width" value="0.05292" units="cm"/>
      <inkml:brushProperty name="height" value="0.05292" units="cm"/>
      <inkml:brushProperty name="color" value="#8066A0"/>
    </inkml:brush>
  </inkml:definitions>
  <inkml:trace contextRef="#ctx0" brushRef="#br0">1852 6416 512,'0'0'0,"13"13"0,-13-13 0,13 0 0,-13 13 0,0-13 0,13 13 0,-13 14 0,0 0 0,-13-15 0,13 28 0,-13 0 0,-13 0 0,13 13 0,-15-1 0,2 2 0,13-1 0,-13-1 0,-1 14 0,1-13 0,13 27 0,-14-14 0,1 13 0,-1 14 0,14-1 0,-14 1 0,1 13 0,13 0 0,0 0 0,13 13 0,-14-13 0,14 0 0,0-1 0,0 1 0,0 13 0,0-13 0,14 0 0,-1 13 0,0-13 0,0 13 0,0-13 0,27 13 0,-26-13 0,12-14 0,0 14 0,1-27 0,-1 14 0,14 0 0,-14-28 0,14 15 0,-13-14 0,12-13 0,-12 0 0,12-13 0,-13-1 0,1 1 0,13-14 0,-13 1 0,-14-14 0,0 14 0,-13-27 0,26 13 0</inkml:trace>
  <inkml:trace contextRef="#ctx0" brushRef="#br0" timeOffset="1731">1918 10729 512,'0'0'0,"13"0"0,-13 0 0,13-13 0,-13 13 0,13-14 0,0 1 0,1 0 0,-14 13 0,13-14 0,1 14 0,-1-13 0,0 0 0,0 13 0,1-13 0,-1 13 0,0-13 0,0 13 0,-13-14 0,13 14 0,-13 0 0,0 0 0,-13 0 0,0 0 0,0 0 0,0 0 0,-1 0 0,-25 0 0,12 0 0,0 14 0,1-14 0,-14 13 0,14-13 0,0 13 0,-15-13 0,28 13 0,-13 0 0,0-13 0,-1 14 0,1-1 0,26 0 0,-13 14 0,13-14 0,0 14 0,0-1 0,0 14 0,13-1 0,-13 1 0,13 13 0,0-14 0,-13 15 0,13-2 0,1 1 0,-14-14 0,13 15 0,0-1 0,0-1 0,0-12 0,0 13 0,1-13 0,0 0 0,-1-1 0,0 1 0,13-1 0,-13-12 0,14-1 0,-14-12 0,26 12 0,-12-12 0,0-1 0,13 13 0,-14-26 0,27 13 0,-14-13 0,15 14 0,-15-14 0,14 0 0,0 13 0,-53-13 0,40 0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4-08T19:06:50.391"/>
    </inkml:context>
    <inkml:brush xml:id="br0">
      <inkml:brushProperty name="width" value="0.05292" units="cm"/>
      <inkml:brushProperty name="height" value="0.05292" units="cm"/>
      <inkml:brushProperty name="color" value="#8066A0"/>
    </inkml:brush>
  </inkml:definitions>
  <inkml:trace contextRef="#ctx0" brushRef="#br0">20651 5265 512,'0'0'0,"13"0"0,-13 0 0,0 0 0,13 0 0,-13 0 0,13-13 0,13 13 0,-12 0 0,12 0 0,0-13 0,15 13 0,-15 0 0,27-14 0,-27 14 0,27 0 0,0 0 0,13 0 0,-13 0 0,14 0 0,-2 0 0,1 14 0,1-14 0,12 0 0,-13 13 0,1-13 0,12 13 0,0-13 0,1 0 0,-15 13 0,28-13 0,-27 0 0,13 14 0,1-14 0,-14 0 0,27 13 0,-14-13 0,13 0 0,-25 13 0,25-13 0,-12 0 0,12 13 0,-12-13 0,-1 0 0,0 13 0,1 1 0,-80-14 0,79 0 0</inkml:trace>
  <inkml:trace contextRef="#ctx0" brushRef="#br0" timeOffset="15817">20174 11972 512,'-13'0'0,"-1"-13"0,1 13 0,0-13 0,13 13 0,0 0 0</inkml:trace>
  <inkml:trace contextRef="#ctx0" brushRef="#br0" timeOffset="15975">20201 11628 512,'0'0'0,"0"0"0</inkml:trace>
  <inkml:trace contextRef="#ctx0" brushRef="#br0" timeOffset="16539">20201 11628 512,'0'0'0,"-14"0"0,14 0 0,-13 14 0,13-14 0,-13 0 0,13 0 0,0 0 0,0 12 0,0-12 0,0 14 0,13-1 0,0-13 0,1 13 0,-1-13 0,13 13 0,-12-13 0,25 14 0,-12-14 0,-1 13 0,13 0 0,2-13 0,-15 0 0,14 14 0,-1-14 0,-12 0 0,12 0 0,1 0 0,0 0 0,13 0 0,-14-14 0,15 1 0,-15 13 0,27-13 0,-13-1 0,0 14 0,13-13 0,0 13 0,1-13 0,-1 0 0,13 13 0,-26 0 0,26 0 0,-13 13 0,1 0 0,-1 0 0,0 1 0,-13 12 0,26-12 0,-26 12 0,13-13 0,-13 14 0,0-14 0,27 0 0,-28 0 0,1 0 0,13-13 0,1 0 0,-1 14 0,-1-28 0,-11 14 0,25 0 0,-13 0 0,14 0 0,-14 0 0,0 0 0,-66 0 0,66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4-08T19:08:13.524"/>
    </inkml:context>
    <inkml:brush xml:id="br0">
      <inkml:brushProperty name="width" value="0.05292" units="cm"/>
      <inkml:brushProperty name="height" value="0.05292" units="cm"/>
      <inkml:brushProperty name="color" value="#8066A0"/>
    </inkml:brush>
  </inkml:definitions>
  <inkml:trace contextRef="#ctx0" brushRef="#br0">18507 7673 512,'13'0'0,"14"0"0,-14 0 0,13-14 0,15 14 0,-15 0 0,27-12 0,-1 12 0,15 0 0,-14-14 0,26 14 0,1 0 0,-1 0 0,0 0 0,1-13 0,25 26 0,-12-13 0,26 14 0,-13-2 0,13-12 0,13 14 0,1 12 0,-1 1 0,0-1 0,0 14 0,-13 0 0,-13 0 0,0 12 0,-13 1 0,-1 0 0,-12-13 0,-28 12 0,14 15 0,-25-28 0,-15 14 0,-13-13 0,-13 0 0,-13-1 0,-13 1 0,-1-14 0,-39 14 0,0-27 0,0 14 0,-40-14 0,13 0 0,-26 0 0,0-13 0,0 0 0,-13 14 0,-14-14 0,1 0 0,-14 13 0,13-13 0,-13 0 0,1-13 0,-1 13 0,14-14 0,-14-12 0,13 13 0,1-27 0,26 0 0,0 1 0,13-14 0,13 0 0,27 0 0,0-13 0,26 0 0,14 0 0,26-14 0,13 14 0,40-26 0,13 12 0,27-13 0,25 1 0,28 13 0,13-1 0,26 27 0,1 0 0,25 27 0,1 13 0,26 13 0,-238 0 0,211 26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4-08T19:09:46.858"/>
    </inkml:context>
    <inkml:brush xml:id="br0">
      <inkml:brushProperty name="width" value="0.05292" units="cm"/>
      <inkml:brushProperty name="height" value="0.05292" units="cm"/>
      <inkml:brushProperty name="color" value="#8066A0"/>
    </inkml:brush>
  </inkml:definitions>
  <inkml:trace contextRef="#ctx0" brushRef="#br0">15002 9075 512,'0'0'0,"0"0"0,0 0 0,0 0 0,0 0 0,0 0 0,-14 13 0,14-13 0,-13 0 0,-14 0 0,14-13 0,0 13 0,-27 0 0,14 0 0,-27 0 0,26 0 0,-25 0 0,12-13 0,-13 13 0,0 0 0,13 0 0,1 0 0,-1 0 0,-12 0 0,11 0 0,28 0 0,-26 0 0,25 0 0,-12 0 0,-14 13 0,14-13 0,12 0 0,1 0 0,-27 0 0,14 0 0,0 0 0,13 0 0,-1 0 0,1-13 0,13 13 0,-13-13 0</inkml:trace>
  <inkml:trace contextRef="#ctx0" brushRef="#br0" timeOffset="383">14115 8824 512,'0'0'0,"-13"13"0,0 0 0,13-13 0,-13 27 0,-1-14 0,1 13 0,0 1 0,13-1 0,13 1 0,-13-1 0,27-13 0,-14 14 0,0-1 0,26-13 0,1 14 0,-13-14 0,26 1 0,-14 12 0,14-13 0,-13 13 0,13-12 0,-13 12 0,-40-26 0,39 14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4-08T19:10:13.482"/>
    </inkml:context>
    <inkml:brush xml:id="br0">
      <inkml:brushProperty name="width" value="0.05292" units="cm"/>
      <inkml:brushProperty name="height" value="0.05292" units="cm"/>
      <inkml:brushProperty name="color" value="#8066A0"/>
    </inkml:brush>
    <inkml:brush xml:id="br1">
      <inkml:brushProperty name="width" value="0.05292" units="cm"/>
      <inkml:brushProperty name="height" value="0.05292" units="cm"/>
      <inkml:brushProperty name="color" value="#EA700D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5834 3849 512,'0'14'0,"0"-1"0,0 0 0,0 14 0,0 13 0,13-1 0,-13 1 0,13 13 0,0 0 0,1-1 0,-1 15 0,0-1 0,0-13 0,0 13 0,1-13 0,-14 13 0,13-14 0,0 1 0,-13 1 0,0-15 0,0 1 0,0-27 0,0 1 0,-13-1 0,13-13 0,-13-13 0,13-14 0,-27-13 0,14-13 0,0 0 0,-14 1 0,14-15 0,0-12 0,0 12 0,-13 2 0,12-1 0,0-1 0,14 1 0,-13 27 0,13-14 0,0 0 0,0 13 0,13 0 0,1 1 0,13 12 0,-1 1 0,0 13 0,27 13 0,-13-14 0,13 28 0,13-14 0,-13 26 0,-14 0 0,-12 1 0,0 13 0,-27-14 0,-13 14 0,-14 0 0,0-14 0,1 14 0,-27-27 0,14 13 0,12 1 0,0 0 0,14-15 0,13 2 0,27 12 0,13-12 0,-1 12 0,27 0 0,14 1 0,12 13 0,-12-1 0,-14 1 0,0 0 0,-40 12 0,14-12 0,-26-1 0,-14 1 0,-28-13 0,2-1 0,-13 14 0,-27-27 0,-1 14 0,1-14 0,-13 0 0,12 1 0,-12-14 0,27 13 0,-15-13 0,14 13 0,14-26 0,-1 13 0,27 0 0,13-13 0,0 13 0,0-14 0</inkml:trace>
  <inkml:trace contextRef="#ctx0" brushRef="#br0" timeOffset="483">6945 3849 512,'0'-13'0,"0"13"0,0 0 0,0 13 0,-13 1 0,13 25 0,-14-12 0,14 26 0,-13 0 0,13 13 0,0 0 0,-13 0 0,13 0 0,0-13 0,0 13 0,0-13 0,0 1 0,0-15 0,13 1 0,-13-1 0,27-13 0,-14-12 0,13-1 0,-26-13 0,26 0 0</inkml:trace>
  <inkml:trace contextRef="#ctx0" brushRef="#br0" timeOffset="841">7342 4471 512,'0'-13'0,"0"13"0,-14 0 0,-12-13 0,0 13 0,-14 13 0,14 0 0,-14 1 0,13-1 0,1 14 0,13-2 0,13-11 0,0 12 0,13 0 0,13-12 0,1 12 0,13-26 0,-1 13 0,-12-13 0,12 0 0,1-13 0,-27-13 0,13 12 0,-12 2 0,-14-15 0,0 0 0,-14 2 0,1 11 0,-13-12 0,13-1 0,-14 0 0,27 27 0,-13-13 0</inkml:trace>
  <inkml:trace contextRef="#ctx0" brushRef="#br0" timeOffset="1173">7725 4299 512,'0'0'0,"0"0"0,-13 13 0,-13 1 0,-1-1 0,1 14 0,0-2 0,12 2 0,1 0 0,13 13 0,13-14 0,14 13 0,-14-12 0,27 0 0,-1-15 0,-12 2 0,12-1 0,-12-13 0,0 0 0,12-13 0,-13-1 0,1-25 0,-14 12 0,13-25 0,-26 52 0,0-40 0</inkml:trace>
  <inkml:trace contextRef="#ctx0" brushRef="#br0" timeOffset="1448">7990 3942 512,'0'0'0,"0"0"0,0 0 0,0 0 0,0 14 0,0 12 0,0 14 0,0 12 0,0 1 0,0 27 0,14-14 0,-1 0 0,0-14 0,-13 2 0,13-14 0,0 12 0,-13-25 0,14-1 0,-14-12 0,13-14 0,-13 0 0,13-14 0,-13 14 0,13-13 0</inkml:trace>
  <inkml:trace contextRef="#ctx0" brushRef="#br0" timeOffset="1764">8228 4352 512,'0'0'0,"0"0"0,0 14 0,-13-14 0,-14 13 0,1-1 0,-1 15 0,1-14 0,13 14 0,0 0 0,0-14 0,13 0 0,0 13 0,0 1 0,13-14 0,0 14 0,13-15 0,1 15 0,-1-14 0,14 14 0,-13-14 0,-1-13 0,-13 27 0,13-27 0,1 0 0,-27-14 0,26 1 0,-26 13 0,13-27 0</inkml:trace>
  <inkml:trace contextRef="#ctx0" brushRef="#br0" timeOffset="2113">8876 3836 512,'0'0'0,"14"0"0,-14 13 0,0 14 0,13 26 0,0-14 0,0 28 0,-13-14 0,0 26 0,13-13 0,-13 0 0,0-13 0,0 13 0,14-26 0,-14 0 0,0-1 0,0-12 0,13-14 0,-13-13 0,13 0 0,-13 0 0,27 0 0</inkml:trace>
  <inkml:trace contextRef="#ctx0" brushRef="#br0" timeOffset="2330">9260 4326 512,'-13'0'0,"13"0"0,-13 0 0,0 13 0,-28-13 0,2 0 0,-1-13 0,-12 13 0,25 0 0,-13-14 0,14 1 0,-1 13 0,14-13 0,0-13 0,13 26 0,0-13 0</inkml:trace>
  <inkml:trace contextRef="#ctx0" brushRef="#br0" timeOffset="2621">9207 3849 512,'14'0'0,"-14"0"0,0 14 0,0-1 0,0 27 0,0 0 0,0-1 0,0 27 0,0 0 0,13-12 0,-13 12 0,13-1 0,-13 2 0,13-15 0,-13 2 0,13-2 0,-13-12 0,0-1 0,14-25 0,-14-1 0,0 0 0,0-13 0,0 0 0</inkml:trace>
  <inkml:trace contextRef="#ctx0" brushRef="#br0" timeOffset="2970">9459 4485 512,'26'-14'0,"14"14"0,-1-13 0,1-14 0,-13 27 0,-1-26 0,0 12 0,-12 2 0,-14-1 0,0-1 0,-14 1 0,-12 0 0,-13-1 0,-2 14 0,2 0 0,12 14 0,-25 12 0,12-12 0,27 11 0,-14 2 0,14 0 0,13-1 0,13 1 0,0 0 0,14-2 0,-1-11 0,27-1 0,-13-13 0,12 0 0,2-13 0,-1-1 0,-53 14 0,39-13 0</inkml:trace>
  <inkml:trace contextRef="#ctx0" brushRef="#br0" timeOffset="3395">9895 4326 512,'0'0'0,"-13"13"0,-13 0 0,12 1 0,-12-1 0,-1 13 0,14 0 0,-1-12 0,14 26 0,0-27 0,14 14 0,-1-15 0,14 1 0,-14-13 0,14 0 0,-1 0 0,-13-13 0,13 1 0,-12-15 0,-1 14 0,0-27 0,-13 26 0,13-12 0,-13 12 0,0 2 0,0-1 0,0 13 0,13 13 0,-13-1 0,0 15 0,14 0 0,-1 13 0,1-14 0,-1 0 0,-13 1 0,13-14 0,0 0 0,0 1 0,0-28 0,1 1 0,-14 13 0,13-13 0</inkml:trace>
  <inkml:trace contextRef="#ctx0" brushRef="#br0" timeOffset="3936">10331 4286 512,'0'0'0,"-13"0"0,0 26 0,0-12 0,-13 12 0,12-12 0,-12 11 0,13 2 0,13 0 0,0-1 0,0-12 0,0-1 0,13 0 0,13-13 0,-12 0 0,12-13 0,-13 0 0,0-1 0,14-26 0,-1 0 0,-13 1 0,-13-27 0,0 13 0,0 1 0,-13-2 0,13 1 0,-13 14 0,0-14 0,-14 27 0,27-1 0,-13 14 0,13-1 0,-13 14 0,13 0 0,0 27 0,0 0 0,13 12 0,0 14 0,0 13 0,14-13 0,-14 13 0,0-13 0,14 13 0,-27-27 0,13 15 0,1-14 0,-1-14 0,0-12 0,0-2 0,-13-12 0,0 0 0</inkml:trace>
  <inkml:trace contextRef="#ctx0" brushRef="#br0" timeOffset="4294">10649 4352 512,'27'0'0,"12"-13"0,-12 13 0,12-13 0,-12-1 0,0 1 0,-14 0 0,13 0 0,-26-13 0,0 12 0,-13 1 0,-13-14 0,-1 27 0,13 0 0,-25 0 0,-1 14 0,14-1 0,-1 14 0,1-1 0,26 0 0,0 14 0,13-13 0,14 12 0,12 1 0,-12-14 0,12 1 0,1 0 0,13-2 0,-13-11 0,-1-14 0,15 0 0,-54 0 0,39 0 0</inkml:trace>
  <inkml:trace contextRef="#ctx0" brushRef="#br0" timeOffset="4527">11112 4471 512,'0'0'0,"0"-13"0,0 13 0,0 0 0,-13-13 0,13-1 0,0 1 0,0-14 0,13 2 0,-13-2 0,26 0 0,1 1 0,-1-13 0,14 12 0,0 0 0,0 1 0,-1 13 0,15-14 0,11 14 0,-65 13 0,40-13 0</inkml:trace>
  <inkml:trace contextRef="#ctx0" brushRef="#br0" timeOffset="5449">13943 3267 512,'0'0'0,"0"0"0,0 0 0,0 0 0,0 0 0,0 0 0,0 14 0,0-14 0,0 26 0,0 14 0,-13-1 0,26 1 0,-13 26 0,0 0 0,13 14 0,0-1 0,1 14 0,-14 13 0,27 0 0,-14 26 0,0 0 0,0 0 0,0 14 0,14 13 0,-14-1 0,13 1 0,-13 0 0,14 13 0,-14-26 0,0-1 0,14 1 0,-14-27 0,1 0 0,-1-27 0,-13-26 0,13 1 0,-13-27 0,13-15 0,-13-11 0,13-28 0,-13 14 0,14-13 0</inkml:trace>
  <inkml:trace contextRef="#ctx0" brushRef="#br0" timeOffset="6647">14089 3413 512,'-13'0'0,"13"-13"0,0 13 0,13-14 0,0 14 0,13-26 0,27 13 0,-13-1 0,39 1 0,0 0 0,14 0 0,13 0 0,0-14 0,27 14 0,-2 0 0,2-1 0,13 1 0,-1-13 0,27 13 0,-13-1 0,13 1 0,13 0 0,-13-1 0,13 14 0,1-13 0,-2 13 0,1 0 0,14 0 0,-14 0 0,14 0 0,-27 0 0,13 0 0,-13 0 0,0 13 0,0-13 0,-14 0 0,-12 14 0,0-14 0,-14 13 0,0-13 0,-13 0 0,-13 13 0,0-13 0,-14 14 0,-12-14 0,-1 0 0,-26 13 0,-13-13 0,-13 13 0,-1-13 0,-13 13 0,0-13 0,-13 13 0,-13 1 0,13 12 0,-13 1 0,0 25 0,13-12 0,0 26 0,0 1 0,0 12 0,0 14 0,0 12 0,13 1 0,-13 27 0,13-1 0,0 13 0,14 1 0,-14 25 0,13-12 0,-13 14 0,14-2 0,-13-12 0,-14-13 0,-14-1 0,1-12 0,-14-14 0,-12-27 0,-27-13 0,-1-12 0,-12-15 0,-26-11 0,-2-16 0,-25-11 0,-26-1 0,-1-13 0,-13-13 0,-14 13 0,-12-26 0,-14 26 0,-12-13 0,-1 13 0,0 0 0,-14 0 0,1 13 0,-13-1 0,13 2 0,-14-1 0,27-13 0,-13 27 0,14-14 0,12 0 0,14 1 0,12-1 0,27 0 0,0 1 0,41-2 0,-2-12 0,28 0 0,12 0 0,1-12 0,79 12 0,-26-14 0</inkml:trace>
  <inkml:trace contextRef="#ctx0" brushRef="#br0" timeOffset="7406">14817 3664 512,'0'0'0,"0"0"0,0 14 0,0-1 0,0 0 0,0 14 0,0-1 0,13 14 0,0 12 0,13-12 0,-13 27 0,1-15 0,-1 14 0,0 1 0,13-15 0,-12 15 0,-1-15 0,-13 2 0,13-15 0,1-13 0,-14 1 0,13 0 0,-13-27 0,13 0 0,-13 0 0,13-27 0,-13 0 0,0 27 0,0-40 0</inkml:trace>
  <inkml:trace contextRef="#ctx0" brushRef="#br0" timeOffset="8087">14789 3651 512,'0'-13'0,"0"-1"0,0 14 0,14-13 0,-14 13 0,27-13 0,12 0 0,-12 13 0,25-13 0,15 13 0,12-14 0,0 14 0,27-13 0,-13 13 0,13 0 0,-14 0 0,14 13 0,0-13 0,-13 0 0,-1 14 0,-12-14 0,-27 0 0,12 0 0,-38 0 0,0 0 0,-14 0 0,-13 0 0,0 0 0,-13 13 0,0-13 0,-1 26 0,1 1 0,-1 13 0,14-1 0,-13 14 0,26 0 0,-13 13 0,27 1 0,0 12 0,-1-13 0,-13 0 0,1 0 0,-1 0 0,-13-26 0,-13 0 0,-27-1 0,0-12 0,-13-14 0,-26 0 0,-14-13 0,-12-13 0,-2 0 0,-24-1 0,11 14 0,1-26 0,13 12 0,0 2 0,14-1 0,13 13 0,25 0 0,15-14 0,12 14 0,14 0 0,26 0 0,-13 0 0,0 0 0</inkml:trace>
  <inkml:trace contextRef="#ctx0" brushRef="#br0" timeOffset="8778">15769 4088 512,'0'0'0,"0"0"0,0 0 0,-27-14 0,-12 1 0,12 0 0,-25 13 0,-2-13 0,-25-14 0,0 1 0,-1 12 0,-12-12 0,-14 0 0,-13 12 0,0 1 0,-1-13 0,-25 12 0,13 14 0,-14-13 0,1 13 0,-1 13 0,1-13 0,12 27 0,-25-14 0,25 14 0,-12 13 0,13-14 0,-1 14 0,14-14 0,14 14 0,-2-1 0,15-12 0,12 12 0,14-25 0,14 12 0,12-12 0,13-1 0,27-13 0,0 0 0,0 0 0,0-13 0,14-1 0,25 1 0,1-14 0,0 15 0,12-15 0,-11 0 0,-41 27 0,26-26 0</inkml:trace>
  <inkml:trace contextRef="#ctx0" brushRef="#br0" timeOffset="9260">12607 3863 512,'0'0'0,"-14"0"0,14 0 0,-13-14 0,13 14 0,0 0 0,0 0 0,13 0 0,1 14 0,13-14 0,-1 13 0,14 13 0,-40-12 0,13 12 0,-13 14 0,-13-27 0,13 27 0,-27-14 0,-25 14 0,24-14 0,-11 1 0,-14 0 0,14-1 0,-1 0 0,13-12 0,1-1 0,12 0 0,14 0 0,0 0 0,27-13 0,0 13 0,12-13 0,14 14 0,13-1 0,-12 0 0,25-13 0,-13 14 0,-13-1 0,13 13 0,-27-26 0,1 13 0,-14-13 0,1 13 0,-13-26 0,-14 0 0,0 13 0,0-14 0</inkml:trace>
  <inkml:trace contextRef="#ctx0" brushRef="#br0" timeOffset="10009">12183 3426 512,'0'13'0,"0"14"0,0-1 0,0 1 0,14 26 0,-14-14 0,0 14 0,13-13 0,1 0 0,-1-1 0,0-12 0,0-1 0,-13-13 0,13 1 0,-13-14 0,0 0 0,-13 0 0,13-14 0,-26-12 0,13-14 0,-14 1 0,0-1 0,1 0 0,-1 0 0,14 1 0,0 12 0,0 1 0,13-14 0,13 27 0,0-13 0,0-1 0,14 14 0,12 13 0,-12-13 0,13 26 0,13-13 0,-27 26 0,14 1 0,-27-1 0,0 14 0,-26-14 0,13 1 0,-27 12 0,1-12 0,0-14 0,-14 14 0,14-14 0,-14 0 0,26 1 0,-12-14 0,0 0 0,12 0 0,28 0 0,-14 0 0,13 0 0</inkml:trace>
  <inkml:trace contextRef="#ctx0" brushRef="#br0" timeOffset="10625">12501 3810 512,'13'0'0,"-13"0"0,0 0 0,14 0 0,-28 0 0,14-13 0,0-1 0,-13 1 0,13-13 0,-13-1 0,0 1 0,0-1 0,13 1 0,-14-1 0,14 1 0,14 13 0,-1-1 0,13 1 0,-13 13 0,27 13 0,-14 1 0,1-14 0,13 13 0,-14 13 0,1-13 0,-1 1 0,-13-1 0,0-13 0,1 13 0,-14-13 0,0 0 0,0 0 0,0-13 0,0 13 0,0-27 0,0 14 0,-14-13 0,1 13 0,0-14 0,0 14 0,0 0 0,-1 0 0,1-1 0,0 14 0,0 0 0,13 14 0,-13-1 0,13 0 0,0 13 0,13 1 0,0-1 0,0-13 0,14 14 0,-14-14 0,13 14 0,1-14 0,-1 0 0,-12-13 0,12 0 0,-13 0 0,14-13 0,-14-13 0,-13 26 0,13-14 0</inkml:trace>
  <inkml:trace contextRef="#ctx0" brushRef="#br0" timeOffset="11008">12859 3439 512,'0'14'0,"0"-1"0,13 0 0,-13 0 0,13 14 0,0-1 0,-13 1 0,26-14 0,-12 0 0,12 0 0,-13 0 0,0-13 0,1 0 0,-1 0 0,1-13 0,-1 0 0,0-13 0,-13-1 0,0-12 0,0 12 0,0-13 0,0 14 0,0-1 0,-13 1 0,26-1 0,0 14 0,-13 13 0,13-26 0</inkml:trace>
  <inkml:trace contextRef="#ctx0" brushRef="#br0" timeOffset="12297">16721 3678 512,'0'0'0,"0"13"0,13 13 0,-13 14 0,0 0 0,0 12 0,0 15 0,14-1 0,-14 0 0,0 0 0,0 1 0,13 12 0,-13-27 0,13 15 0,0-15 0,1 2 0,-1-14 0,-13-15 0,0 2 0,0-14 0,13-13 0,-13-13 0,0 0 0,0 13 0,14-27 0</inkml:trace>
  <inkml:trace contextRef="#ctx0" brushRef="#br0" timeOffset="13037">16734 3717 512,'0'-13'0,"14"-13"0,-14 12 0,13 1 0,0 0 0,0 13 0,27-27 0,0 27 0,13-13 0,13 13 0,13-13 0,14 13 0,13 0 0,-14 0 0,27 0 0,0 0 0,14 13 0,-1 0 0,0-13 0,-13 27 0,14-27 0,-28 26 0,1-26 0,-13 14 0,-13-1 0,-15 0 0,-12-13 0,-13 13 0,-13-13 0,-14 0 0,-13 0 0,0 14 0,-13-14 0,-1 26 0,1-13 0,-14 14 0,14 12 0,0 1 0,13 0 0,-13 12 0,13 15 0,13-14 0,-13 13 0,0 0 0,0 13 0,0-26 0,-26 13 0,-1-26 0,-12 0 0,-28-1 0,1-12 0,-13-14 0,-14 14 0,-26-27 0,13 0 0,-13 12 0,-13-24 0,26 12 0,-13 0 0,0 0 0,14-14 0,-2 14 0,15-13 0,12 0 0,14 13 0,14 0 0,25-14 0,0 1 0,14 13 0,13-26 0,13 26 0,-13 0 0,13-13 0</inkml:trace>
  <inkml:trace contextRef="#ctx0" brushRef="#br0" timeOffset="13720">17846 4061 512,'-13'13'0,"13"1"0,-13-1 0,-1 0 0,0 14 0,1-1 0,0 14 0,13 13 0,0-1 0,0 15 0,13-1 0,0 14 0,1-1 0,0 0 0,-1 13 0,0 1 0,0-1 0,0 15 0,1-2 0,-1 1 0,0 13 0,13-13 0,-13 13 0,1-26 0,-1 13 0,0-14 0,1 1 0,-1-1 0,-13-13 0,13-12 0,-13 0 0,0-15 0,13 1 0,-13-27 0,0 1 0,0-1 0,0-12 0,0-14 0,-13-14 0,0 1 0,13 13 0,0-13 0</inkml:trace>
  <inkml:trace contextRef="#ctx0" brushRef="#br0" timeOffset="15093">18203 6575 512,'0'0'0,"0"0"0,-14 0 0,1 0 0,0-14 0,0 14 0,0 0 0,-14-13 0,-12 13 0,26 0 0,-14 0 0,1 0 0,12 13 0,14 1 0,0-1 0,14 0 0,-1 0 0,13 1 0,-12-1 0,12-13 0,13 13 0,-25-13 0,-1 0 0,13-13 0,-26 13 0,13 0 0,-13-13 0,-13 13 0,0-14 0,0 1 0,-14 13 0,1-13 0,0 13 0,-1 0 0,1 0 0,-1 13 0,27-13 0,-13 13 0,26 1 0,1-1 0,12 0 0,1 0 0,-1-13 0,0 0 0,1 0 0,-14 0 0,0 0 0,13-13 0,-12 0 0,-14 0 0,-14-1 0,1 1 0,13 13 0,0 0 0</inkml:trace>
  <inkml:trace contextRef="#ctx0" brushRef="#br0" timeOffset="15409">18203 6654 512,'13'0'0,"1"13"0,12-13 0,0 13 0,14 14 0,-1-14 0,2 13 0,11 14 0,1 0 0,0 0 0,14-14 0,-28 14 0,27-1 0,-26-12 0,0 13 0,-14-27 0,-13 14 0,1-14 0,-28-13 0,1 0 0,-13-13 0,26 13 0,-27-14 0</inkml:trace>
  <inkml:trace contextRef="#ctx0" brushRef="#br0" timeOffset="15775">17965 6628 512,'0'0'0,"0"0"0,-14 13 0,14 0 0,-26 0 0,-13 14 0,12 12 0,-26-12 0,0-1 0,0 14 0,1-13 0,-2 12 0,1 1 0,-13-14 0,14 14 0,11-14 0,2 14 0,13-13 0,-1-1 0,1 1 0,26-14 0,0 0 0,0 0 0,13 0 0,0 1 0,-13-14 0,13 0 0</inkml:trace>
  <inkml:trace contextRef="#ctx0" brushRef="#br0" timeOffset="16242">17449 7249 512,'0'0'0,"0"14"0,0-14 0,0 0 0,-13-14 0,13 14 0,-26-13 0,-2 0 0,2 0 0,-13-14 0,-1 27 0,14-13 0,-14 13 0,13 0 0,1 13 0,12 0 0,1 1 0,13-1 0,0 13 0,13-12 0,1 12 0,25-26 0,-12 13 0,13 0 0,-27-13 0,13 0 0,-12 0 0,-1-13 0,0 13 0,-13 0 0,-13-13 0,0 0 0,-1 0 0,1-1 0,-13 1 0,13 13 0,-27 0 0,26 0 0,-12 0 0,13 13 0,13-13 0,0 0 0</inkml:trace>
  <inkml:trace contextRef="#ctx0" brushRef="#br0" timeOffset="16615">17171 7315 512,'0'14'0,"0"-14"0,-13 13 0,13 0 0,-27 1 0,1 12 0,-14 0 0,1 14 0,-1 13 0,0-13 0,-13 13 0,14 13 0,-14-13 0,13 13 0,13-26 0,-12 12 0,12 1 0,1-13 0,0-1 0,13-12 0,-1-14 0,14 1 0,0-14 0,14-14 0,-1 1 0,26-14 0,-12-12 0,12-14 0,1 13 0,0-26 0,-40 66 0,66-53 0</inkml:trace>
  <inkml:trace contextRef="#ctx0" brushRef="#br0" timeOffset="16890">17396 7329 512,'0'13'0,"27"0"0,-14 14 0,13-1 0,-13 14 0,14 0 0,12 12 0,1 2 0,0-15 0,0 14 0,-14-13 0,14-1 0,-14 1 0,13 0 0,-25-13 0,13-2 0,-27 2 0,0-14 0,0-13 0,0 0 0,-13 14 0</inkml:trace>
  <inkml:trace contextRef="#ctx0" brushRef="#br0" timeOffset="17372">16695 8043 512,'0'0'0,"13"0"0,-13 0 0,13 0 0,-13-13 0,0-1 0,0 14 0,-13-13 0,13 13 0,-26 0 0,12 0 0,1 0 0,-26 13 0,26 1 0,-1-1 0,14 0 0,0 1 0,14-2 0,-1-12 0,0 14 0,13-1 0,-13-13 0,14 0 0,-14 0 0,0-13 0,-13 13 0,0-14 0,0 14 0,-13 0 0,0-12 0,0 12 0,-14 0 0,1 0 0,26 0 0,-26 0 0</inkml:trace>
  <inkml:trace contextRef="#ctx0" brushRef="#br0" timeOffset="18030">17727 8043 512,'0'0'0,"13"13"0,0-13 0,0 14 0,0-2 0,28 15 0,-15-14 0,14 14 0,-1-14 0,-13 1 0,14-1 0,0 13 0,-13-13 0,-14-13 0,13 0 0,-13 0 0,-13 0 0,0 0 0,0 0 0,0 0 0,0 0 0,0 13 0,0 1 0,13-14 0,-13 13 0,14 14 0,-14-15 0,13 2 0,0 12 0,27-12 0,-27 12 0,14 1 0,-1-1 0,14 0 0,-1 14 0,-12-14 0,13 14 0,-1 0 0,-12 0 0,-1-14 0,1 1 0,-14 12 0,0-12 0,-13-14 0,0 13 0,0-26 0,0 14 0</inkml:trace>
  <inkml:trace contextRef="#ctx0" brushRef="#br0" timeOffset="18779">17779 7924 512,'13'0'0,"-13"0"0,14 13 0,0-13 0,-14 0 0,13 0 0,0 14 0,0-14 0,-13 0 0,0 13 0,13-13 0,-26 13 0,13-13 0,-13 0 0,13 13 0,-13-13 0,13 13 0,0 0 0,0 1 0,13-1 0,0 0 0,14 1 0,-1-14 0,0 0 0,1 12 0,-14-24 0,0 12 0,-13 0 0,0-14 0,-13 1 0,0 0 0,-14-14 0,1 14 0,0 0 0,-1 13 0,-12 0 0,11-13 0,15 13 0,13 0 0,-13 13 0</inkml:trace>
  <inkml:trace contextRef="#ctx0" brushRef="#br0" timeOffset="19313">15531 5093 512,'-14'0'0,"1"-13"0,0 13 0,13-13 0,0 13 0,0-14 0,0 1 0,13 0 0,14 0 0,-1-1 0,0 1 0,-26 13 0,27 0 0</inkml:trace>
  <inkml:trace contextRef="#ctx0" brushRef="#br0" timeOffset="19794">15478 4855 512,'-27'13'0,"1"0"0,-1 0 0,14 1 0,0 12 0,-14 0 0,14 1 0,0 0 0,13 12 0,0 14 0,0 0 0,0 0 0,13 27 0,0-14 0,14 0 0,-27 0 0,13 0 0,0-13 0,1 0 0,-1 0 0,0-14 0,-13 1 0,13-13 0,1-14 0,-1 13 0,-13-13 0,13-13 0,0 0 0,-13 0 0,13-13 0</inkml:trace>
  <inkml:trace contextRef="#ctx0" brushRef="#br0" timeOffset="20634">15398 4868 512,'0'0'0,"14"-13"0,12 13 0,1-13 0,12 0 0,1-1 0,26 14 0,13 0 0,14 0 0,13 0 0,-1 0 0,15 0 0,-1 0 0,0 14 0,0-14 0,14 0 0,-15 0 0,2 13 0,-2-13 0,-12 13 0,0-13 0,-13 13 0,12-13 0,-12 13 0,-14 0 0,1 1 0,-14-1 0,0 0 0,-13 1 0,-13-2 0,-14 2 0,-12-1 0,-1 0 0,-26 1 0,13-1 0,-27 13 0,14-12 0,0 12 0,-14 0 0,0-12 0,14 25 0,13-12 0,-13 13 0,13-1 0,13 14 0,-13-13 0,13 13 0,0-14 0,-13 15 0,-13-2 0,0-12 0,0 0 0,-27-1 0,-12 1 0,-1-14 0,-40-12 0,14-1 0,-40 14 0,13-27 0,-26 0 0,-1 13 0,-12-13 0,-1 13 0,14-13 0,-14 0 0,14 0 0,13 13 0,13-13 0,0 0 0,27 0 0,13 0 0,13 0 0,26 0 0,14 0 0,0 0 0,13-13 0,13 13 0,-13 0 0,0 0 0</inkml:trace>
  <inkml:trace contextRef="#ctx0" brushRef="#br0" timeOffset="21524">14830 5675 512,'0'0'0,"0"0"0,0 0 0,-13-13 0,13 13 0,0-13 0,-14-1 0,0 1 0,14-13 0,-13-1 0,0 1 0,13 0 0,-13 12 0,13 1 0,0 0 0,0 13 0,0 0 0,13 0 0,0 13 0,0 0 0,15 1 0,-15-1 0,13-13 0,0 26 0,-12-26 0,12 13 0,-13-13 0,-13 0 0,0 0 0,0-13 0,0 0 0,-13 0 0,0-14 0,0 14 0,-1-14 0,1 1 0,-13 13 0,13-14 0,13 27 0,-13-13 0,13 0 0,13 13 0,-13 0 0,13 0 0</inkml:trace>
  <inkml:trace contextRef="#ctx0" brushRef="#br0" timeOffset="21815">15094 5530 512,'0'0'0,"0"13"0,0-13 0,0 0 0,13 13 0,-13-13 0,0 0 0,13 0 0,-13-13 0,0 13 0,0-13 0,14 0 0,-14-1 0,-14 1 0,14 13 0,-13-27 0,0 27 0,0-13 0,0 0 0,13 0 0,0 13 0,-13 0 0</inkml:trace>
  <inkml:trace contextRef="#ctx0" brushRef="#br0" timeOffset="22181">15094 5384 512,'13'0'0,"-13"0"0,13 13 0,-13 0 0,14 1 0,-14 12 0,13-26 0,-13 13 0,0 1 0,0-1 0,0-13 0,0 0 0,0 0 0,0 0 0,0-13 0,0-1 0,-13 14 0,13-13 0,0 0 0,-14 0 0,14-1 0,0 1 0,0 13 0,14 0 0,-14 0 0,0 0 0,13 13 0,0-13 0,0 14 0,-13-14 0,13 13 0,1-13 0,-14 0 0,0 0 0,0 0 0</inkml:trace>
  <inkml:trace contextRef="#ctx0" brushRef="#br0" timeOffset="22822">15134 5344 512,'0'0'0,"13"0"0,-13 14 0,13-14 0,0 13 0,-13-13 0,27 0 0,-14 0 0,14 0 0,-14 0 0,0 0 0,0 0 0,1-13 0,-14-1 0,0 1 0,0 0 0,0 0 0,-14 13 0,1-13 0,13-1 0,-26 1 0,13 13 0,-1 0 0,1 0 0,-1 13 0,1 1 0,13-14 0,0 13 0,-13 0 0,26 0 0,-13 0 0,13 1 0,1-1 0,13 0 0,-14-13 0,13 0 0,-13 0 0,1 0 0,-1 0 0,-13-13 0,13 0 0,-13-1 0,0 1 0,-13-13 0,0 13 0,13-1 0,-14 1 0,1 0 0,0 13 0,13 0 0,-13 0 0,13 0 0,0 13 0,0-13 0,13 13 0,0 1 0,14-1 0,12 0 0,1 0 0,-14-13 0,14 0 0,0 0 0,-40 0 0,39 0 0</inkml:trace>
  <inkml:trace contextRef="#ctx0" brushRef="#br0" timeOffset="29611">20492 3770 512,'0'0'0,"0"0"0,0 0 0,-14 0 0,14 0 0,-13 0 0,-13 0 0,13 0 0,-14 13 0,0 1 0,1 12 0,13 0 0,0 1 0,26 13 0,-13-14 0,13-12 0,0-2 0,0 2 0,0-14 0,-13 0 0,14 0 0,0 0 0,-1-26 0,0-1 0,-13 0 0,13-26 0,-13 1 0,0-1 0,0 13 0,0 0 0,0-13 0,0 27 0,0-1 0,0 1 0,-13 13 0,13 13 0,0 0 0,0 0 0,0 13 0,0 0 0,13 27 0,-13-14 0,13 14 0,-13 0 0,13 13 0,14-14 0,-14 1 0,0-14 0,14 1 0,-14 13 0,13-27 0,-26-13 0,27 13 0</inkml:trace>
  <inkml:trace contextRef="#ctx0" brushRef="#br0" timeOffset="29819">20795 3863 512,'0'0'0,"-13"13"0,13 0 0,0 14 0,0-1 0,0 0 0,0-12 0,13 12 0,-13 1 0,0-27 0,14 13 0</inkml:trace>
  <inkml:trace contextRef="#ctx0" brushRef="#br0" timeOffset="29978">20836 3876 512,'0'0'0,"0"-13"0,-13-14 0,13 1 0,-14-1 0,14 1 0,0 0 0,0 12 0,0 14 0,0-26 0</inkml:trace>
  <inkml:trace contextRef="#ctx0" brushRef="#br0" timeOffset="30318">21246 3572 512,'0'-14'0,"0"14"0,-13-13 0,13 13 0,-27 0 0,0 0 0,-12 0 0,12 0 0,1 13 0,0 14 0,12-1 0,14 14 0,0 0 0,0 13 0,14 0 0,12-1 0,-13 1 0,13 1 0,-12-15 0,-1 1 0,-13-14 0,13 1 0,0-14 0,-13 0 0,0-13 0,13 0 0</inkml:trace>
  <inkml:trace contextRef="#ctx0" brushRef="#br0" timeOffset="30478">21166 3889 512,'-13'0'0,"13"-13"0,-13 13 0,-1 0 0,1 0 0,-26-13 0,12 13 0,14 0 0,-13 0 0,26 0 0,-14 0 0</inkml:trace>
  <inkml:trace contextRef="#ctx0" brushRef="#br0" timeOffset="30809">21364 3545 512,'0'0'0,"0"-13"0,-13 13 0,0 0 0,0 0 0,0 13 0,0 0 0,-1 14 0,1-1 0,13 14 0,13 0 0,1 13 0,-1 0 0,0-14 0,13 14 0,1-13 0,0-1 0,-14 1 0,0-13 0,0-1 0,0 1 0,-13-27 0,14 0 0</inkml:trace>
  <inkml:trace contextRef="#ctx0" brushRef="#br0" timeOffset="30953">21418 3929 512,'0'0'0,"-13"-13"0,-1 13 0,1 0 0,-14 0 0,14 0 0,-13 0 0,26 0 0,-13 0 0</inkml:trace>
  <inkml:trace contextRef="#ctx0" brushRef="#br0" timeOffset="31333">21550 3863 512,'0'0'0,"0"0"0,0 0 0,0 13 0,0 0 0,0 14 0,0-14 0,0 14 0,13-1 0,-13 0 0,13-12 0,-13-14 0,13 0 0,-13 0 0,-13-14 0,13 1 0,-13-14 0,13-12 0,-13 12 0,0-12 0,-1 12 0,14-12 0,-13 25 0,13-12 0,0 13 0,0 0 0,0-1 0,13 14 0,-13 0 0,0 0 0</inkml:trace>
  <inkml:trace contextRef="#ctx0" brushRef="#br0" timeOffset="31858">21841 3797 512,'0'0'0,"0"0"0,0 0 0,-13 0 0,13 13 0,-26-13 0,-1 13 0,13 0 0,-12 0 0,13 1 0,13 12 0,0-13 0,0 14 0,13-14 0,0 13 0,14-12 0,-14-14 0,14 13 0,-1 0 0,-13-13 0,14 0 0,-1-13 0,-13 0 0,0-1 0,14-12 0,-27 13 0,13-14 0,-13 14 0,0 0 0,0 13 0,0-13 0,0 26 0,0-13 0,0 13 0,0 0 0,13 1 0,1-1 0,12 14 0,-26-15 0,27 2 0,-14-14 0,0 13 0,0-13 0,-13-13 0,14 13 0,-1-14 0,-13-12 0,0 0 0,0-1 0,0-13 0,0 40 0,13-26 0</inkml:trace>
  <inkml:trace contextRef="#ctx0" brushRef="#br0" timeOffset="32165">22132 3386 512,'0'14'0,"0"-14"0,0 13 0,0 13 0,0 1 0,13 13 0,-13-1 0,13 27 0,0-13 0,1 14 0,-1-15 0,-13 14 0,27-26 0,-27 13 0,13-13 0,-13 0 0,13-14 0,-13 0 0,13-12 0,-13-1 0,0-13 0,14 13 0</inkml:trace>
  <inkml:trace contextRef="#ctx0" brushRef="#br0" timeOffset="32498">22476 3545 512,'13'13'0,"-13"14"0,0-1 0,0 14 0,13 13 0,-13 13 0,0-13 0,14 0 0,-14 0 0,0 0 0,13-13 0,0-1 0,0-12 0,0-14 0,0 0 0,1-13 0,-14 0 0,14-13 0</inkml:trace>
  <inkml:trace contextRef="#ctx0" brushRef="#br0" timeOffset="32643">22542 3876 512,'0'0'0,"-13"-13"0,0 13 0,-1 0 0,-12-14 0,-13 14 0,12-13 0,0 13 0,27 0 0,-26 0 0</inkml:trace>
  <inkml:trace contextRef="#ctx0" brushRef="#br0" timeOffset="33189">22807 3876 512,'0'0'0,"0"0"0,0 0 0,0 13 0,0 0 0,0 1 0,0 26 0,0-14 0,0 14 0,13-14 0,0 0 0,1 1 0,12-1 0,-13-12 0,13-1 0,-12-13 0,12 0 0,-13-13 0,0-14 0,1 14 0,0-14 0,-1 1 0,-13 0 0,13 12 0,-13 1 0,13 13 0,0 0 0,0 27 0,1-14 0,12 26 0,-13 14 0,0 1 0,14-2 0,-14 27 0,-13-12 0,0-1 0,-13 0 0,-14 0 0,1 0 0,0-13 0,-27-13 0,-1-1 0,-12-12 0,1 0 0,-28-14 0,14 0 0,-15 0 0,15-13 0,79 0 0,-79 13 0</inkml:trace>
  <inkml:trace contextRef="#ctx0" brushRef="#br1" timeOffset="43273">2394 9141 512,'0'0'0,"0"14"0,0 12 0,14 13 0,-14 1 0,13 26 0,0-13 0,0 13 0,-13 14 0,13-14 0,1 13 0,-1 1 0,0-14 0,-13 0 0,13 0 0,0 0 0,0-26 0,-13-1 0,14-12 0,-14-1 0,0-26 0,0 0 0,-14-26 0,14 26 0,0-40 0</inkml:trace>
  <inkml:trace contextRef="#ctx0" brushRef="#br1" timeOffset="44079">2195 9062 512,'0'-13'0,"14"-1"0,-1 1 0,1 13 0,25-13 0,-13 0 0,27-1 0,14 1 0,12 0 0,0 13 0,14-13 0,12-14 0,15 14 0,-1 0 0,0 0 0,0-1 0,0 1 0,13 0 0,-12 0 0,-15-1 0,14 1 0,-39 0 0,13 0 0,-14 13 0,-13-14 0,-13 28 0,0-14 0,-1 13 0,-12 0 0,-14 14 0,1 12 0,13 1 0,-14 13 0,14 13 0,-1 0 0,2 14 0,-2 12 0,27 1 0,-13 12 0,0-12 0,13 14 0,13 11 0,-25-12 0,12-13 0,-14 12 0,-12-25 0,13-14 0,-26 0 0,-27-26 0,13-14 0,-26 1 0,0-27 0,-41 0 0,1-27 0,-26 14 0,-14-27 0,-25 14 0,-15-14 0,1 1 0,-13 12 0,-27 0 0,13 14 0,0 0 0,-13 13 0,14 0 0,-1 0 0,13 13 0,0 0 0,14 14 0,0-14 0,12 14 0,15-1 0,12-13 0,14 14 0,13-14 0,13-13 0,26 13 0,14-13 0,13 0 0,0-13 0</inkml:trace>
  <inkml:trace contextRef="#ctx0" brushRef="#br1" timeOffset="44904">4617 9419 512,'13'0'0,"0"-13"0,14 13 0,12 0 0,14 0 0,14-13 0,12 13 0,14-14 0,12 14 0,1-13 0,26 0 0,-26 13 0,26-14 0,1 14 0,-14-13 0,-14 13 0,2 0 0,-28 0 0,0-13 0,-39 0 0,0 13 0,-27-13 0,-13 0 0,-13-1 0,-1 1 0,-12 0 0,-14-1 0,-13 2 0,0-2 0,1 1 0,12 0 0,-13 0 0,0-1 0,0 1 0,27 0 0,-28-1 0,41 1 0,-13 0 0,-1 13 0,14 0 0,0 0 0,13 0 0,13 0 0,-13 13 0,27-13 0,-14 13 0,13 1 0,-26-14 0,13 13 0</inkml:trace>
  <inkml:trace contextRef="#ctx0" brushRef="#br1" timeOffset="45885">6244 8599 512,'0'0'0,"0"26"0,-13 1 0,0 26 0,-1-1 0,1 15 0,-1 12 0,14 14 0,0-1 0,0 14 0,14 0 0,-1 0 0,1 13 0,-1-13 0,13 0 0,1-1 0,-1-12 0,-13-14 0,13 0 0,-12-26 0,-1-13 0,-13 0 0,0-40 0,0 0 0,0 0 0,-13-13 0</inkml:trace>
  <inkml:trace contextRef="#ctx0" brushRef="#br1" timeOffset="46551">6111 8559 512,'27'-13'0,"12"-1"0,15 1 0,-1 13 0,12 0 0,28 13 0,0 1 0,13-1 0,-14 13 0,14 1 0,0 0 0,-13 12 0,12 1 0,-12-1 0,-14 1 0,-26 0 0,0 0 0,-26 13 0,-1-14 0,-13 1 0,-13 0 0,-13-1 0,-13 1 0,13 13 0,-14-14 0,13 15 0,1 11 0,13-11 0,13-2 0,14 15 0,13-15 0,26 15 0,-13 12 0,0-13 0,13 14 0,-26-15 0,-1 15 0,-26-14 0,-13 0 0,-13-13 0,-26 0 0,-1-13 0,-26-1 0,-14 1 0,-12-13 0,-14 12 0,0-12 0,0-1 0,1 1 0,-15-1 0,15 1 0,12-14 0,1 13 0,12 1 0,1-14 0,39-13 0,0 0 0,40 0 0,-40 0 0</inkml:trace>
  <inkml:trace contextRef="#ctx0" brushRef="#br1" timeOffset="47399">4722 9128 512,'0'0'0,"14"0"0,-1-13 0,-13 26 0,0-13 0,0 13 0,0 1 0,-13 25 0,-1-13 0,1 1 0,0 13 0,0-14 0,-14 0 0,14 14 0,-13-13 0,13-14 0,13 13 0,-14-13 0,28 14 0,-1-27 0,13 13 0,1 1 0,12-14 0,14 13 0,0-13 0,13 13 0,0 0 0,-12-13 0,25 13 0,-13 1 0,0-1 0,0-13 0,-66 0 0,66 13 0</inkml:trace>
  <inkml:trace contextRef="#ctx0" brushRef="#br1" timeOffset="48448">8903 9366 512,'66'-13'0,"-185"26"0,93-13 0,-120 0 0,13 13 0,2 1 0,-15-1 0,27 0 0,0 13 0,13-13 0,14 14 0,-1-14 0,27 1 0,13-1 0,13-13 0,26 0 0,1 0 0,13-13 0,13-1 0,1-12 0,26-13 0,-1 12 0,1-13 0,13 0 0,13 1 0,-26-1 0,13 1 0,-14 12 0,1 1 0,-13-1 0,-14 27 0,-13-13 0,0 13 0,-26 0 0,-1 13 0,-26 0 0,0 14 0,14-1 0,-28 14 0,27 0 0,1-1 0,-1 1 0,27 0 0,13-14 0,13 13 0,14-12 0,-1 0 0,14-1 0,-1 0 0,15-12 0,-2 12 0,1-26 0,0 14 0,0-1 0,-53-13 0,53 0 0</inkml:trace>
  <inkml:trace contextRef="#ctx0" brushRef="#br1" timeOffset="48897">9564 8427 512,'0'0'0,"0"13"0,0 27 0,-13 12 0,13 28 0,13-1 0,-13 1 0,13 26 0,0-1 0,1 1 0,0 14 0,-1-15 0,13 15 0,-13-15 0,0 15 0,1-15 0,-14-12 0,13-1 0,-13-13 0,0-13 0,0-13 0,13-13 0,-13-13 0,0-27 0,0 0 0,0-27 0,0 27 0,0-26 0</inkml:trace>
  <inkml:trace contextRef="#ctx0" brushRef="#br1" timeOffset="49638">9538 8585 512,'0'-13'0,"26"13"0,0-26 0,15 12 0,25 1 0,26 0 0,14 0 0,13 0 0,13-1 0,14 14 0,13-13 0,0 13 0,12 0 0,-12 0 0,0 13 0,0 1 0,-27 12 0,-13 0 0,-26-12 0,-1 12 0,-26-13 0,-26 14 0,0-14 0,-14 14 0,-13-14 0,1 13 0,-1-12 0,0 12 0,13 14 0,27-14 0,-13 14 0,26 0 0,27-1 0,0 14 0,-1 0 0,14 13 0,-27 1 0,14-2 0,-27 2 0,-13 12 0,-26 0 0,-14-12 0,-26-1 0,-27-13 0,-26 13 0,-41-26 0,-11 12 0,-28 1 0,-13 0 0,-26 0 0,-14 0 0,1 0 0,0 13 0,-1-13 0,28 13 0,-1-13 0,39 0 0,28-13 0,12-14 0,40 1 0,0-27 0,39 13 0,1-13 0,26-13 0,-13 13 0,0 0 0</inkml:trace>
  <inkml:trace contextRef="#ctx0" brushRef="#br1" timeOffset="50878">4233 8400 512,'0'-13'0,"-13"-27"0,-14-12 0,14 12 0,0-13 0,-1 13 0,14 0 0,-13 0 0,13 1 0,-13-1 0,13 14 0,0 13 0,0-14 0,0 14 0,13 13 0,-13 0 0,13 0 0,1 13 0,12 1 0,1 12 0,-1 13 0,14 1 0,-1 0 0,1 13 0,0 0 0,13-14 0,-27 15 0,27-15 0,-27 1 0,1-14 0,13 1 0,-27-14 0,0 0 0,-13-13 0,14 0 0,-14-13 0,0-13 0,0-1 0,0-26 0,-14 14 0,14-15 0,0 2 0,0-15 0,14 27 0,-14-12 0,13-1 0,13 13 0,-26 40 0,13-40 0</inkml:trace>
  <inkml:trace contextRef="#ctx0" brushRef="#br1" timeOffset="51435">5212 7990 512,'-27'13'0,"1"14"0,-1-1 0,-25 0 0,-1 1 0,13 13 0,0-13 0,1-1 0,12 13 0,14-12 0,0 0 0,13-1 0,13-13 0,0-13 0,14 13 0,12-26 0,-13 13 0,15-13 0,-2-1 0,-12 2 0,12-15 0,-12 0 0,-14-12 0,0 13 0,0-14 0,0 13 0,-13 0 0,0 1 0,0 13 0,0 0 0,0-1 0,0 14 0,0 14 0,0-1 0,14 0 0,-14 13 0,13 14 0,1-13 0,-14 13 0,13-1 0,0-12 0,0-1 0,0 0 0,0 1 0,14-14 0,-14 1 0,0-14 0,0 0 0,-13 0 0,14-14 0</inkml:trace>
  <inkml:trace contextRef="#ctx0" brushRef="#br1" timeOffset="52458">5542 8176 512,'0'0'0,"0"13"0,0-13 0,0 13 0,0 13 0,0-13 0,14 1 0,-14 12 0,0 0 0,0 1 0,13 0 0,-13-14 0,13 0 0,-13-13 0,0 0 0,0 0 0,0-13 0,-13 0 0,13-14 0,-13 0 0,-1 1 0,14-14 0,-13 1 0,13 13 0,0-14 0,13 13 0,1 14 0,-14-13 0,26 12 0,1 1 0,-1 13 0,1 0 0,-1 0 0,1 13 0,-1 1 0,0-2 0,1 2 0,-13-1 0,-1 0 0,-13-13 0,13 14 0,-13-14 0,0 0 0,-13 0 0,13 0 0,0-14 0,0 1 0,0-14 0,0 15 0,13-15 0,-13 14 0,13-14 0,13 27 0,-12-13 0,12 13 0,0 0 0,1 13 0,-1-13 0,1 27 0,-14-1 0,1 0 0,-1 1 0,0 0 0,-13 13 0,13-14 0,-13 0 0,0 1 0,0-1 0,0 0 0,0-12 0,0-14 0,0 13 0,13-13 0,0 0 0,1 0 0,12-13 0,-13 13 0,14-14 0,0-12 0,-1 13 0,0-14 0,14 1 0,-27 0 0,13-1 0,-12-13 0,-1 14 0,-13 0 0,0-1 0,-13 0 0,-1 1 0,1 13 0,0 13 0,-13 0 0,-1 0 0,1 13 0,26 0 0,-13 0 0,13 27 0,0-14 0,13 1 0,0 13 0,14-13 0,-1-1 0,13-13 0,-12 13 0,0-12 0,12-14 0,1 13 0,0-26 0,-14-1 0,-26 14 0,39-13 0</inkml:trace>
  <inkml:trace contextRef="#ctx0" brushRef="#br1" timeOffset="52791">7011 7765 512,'0'0'0,"-14"13"0,1 1 0,-13-1 0,0 0 0,-14 27 0,14-14 0,-1 14 0,14 0 0,0-1 0,13-12 0,0 13 0,13-14 0,14 0 0,-1-12 0,0 12 0,14-26 0,-1 14 0,2-14 0,-15-14 0,27-12 0,-14 12 0,1-26 0,-40 40 0,27-26 0</inkml:trace>
  <inkml:trace contextRef="#ctx0" brushRef="#br1" timeOffset="53098">7289 7858 512,'-13'0'0,"-14"14"0,1-14 0,13 25 0,-14-11 0,14 12 0,-1 14 0,14-14 0,0 1 0,14-1 0,12-12 0,1 12 0,-1-13 0,14 0 0,-14 1 0,1-14 0,-1-14 0,0 1 0,-12 0 0,-14-13 0,13-1 0,-26 0 0,13 1 0,-14-13 0,-12 12 0,13 0 0,0 2 0,13 25 0,0-27 0</inkml:trace>
  <inkml:trace contextRef="#ctx0" brushRef="#br1" timeOffset="53306">7421 7805 512,'0'13'0,"14"1"0,12 12 0,-13 13 0,0-12 0,14 13 0,-14 12 0,0-12 0,-13 13 0,13-26 0,0 13 0,1-14 0,-14 0 0,0-26 0,13 13 0,-26-26 0,13 0 0,0 13 0,-14-13 0</inkml:trace>
  <inkml:trace contextRef="#ctx0" brushRef="#br1" timeOffset="53806">7381 7699 512,'0'-13'0,"0"0"0,0-1 0,0 2 0,13-2 0,1 14 0,-1 14 0,14-2 0,-1 15 0,14 0 0,-14 12 0,14 1 0,13 0 0,-27 12 0,14 15 0,-14-28 0,1 14 0,-1-14 0,1-12 0,-14 0 0,-13-14 0,0 0 0,14-13 0,-14-13 0,-14 0 0,14-14 0,0 0 0,0-12 0,0-1 0,0 1 0,14-1 0,-1 0 0,0 14 0,13 0 0,1-1 0,-1 27 0,14-13 0,-13 26 0,-1-13 0,14 27 0,-1-1 0,-13 0 0,1 14 0,-1 13 0,1 0 0,-14-1 0,1 15 0,12-14 0,-26-53 0,13 66 0</inkml:trace>
  <inkml:trace contextRef="#ctx0" brushRef="#br1" timeOffset="54731">11138 9631 512,'0'12'0,"0"-12"0,0 0 0,0 0 0,0 0 0,-13 0 0,0-12 0,13-1 0,0 13 0,-13-27 0</inkml:trace>
  <inkml:trace contextRef="#ctx0" brushRef="#br1" timeOffset="55395">11020 9472 512,'0'0'0,"0"13"0,0 14 0,0-1 0,0 0 0,13 1 0,0 0 0,0-2 0,1 2 0,12 0 0,0-14 0,14-13 0,-14 13 0,-12-13 0,12-13 0,1 0 0,-14 13 0,-13-27 0,0 15 0,0-3 0,-13-10 0,-14 11 0,1 1 0,-1 0 0,-13-1 0,14 14 0,0 0 0,-1 0 0,14 0 0,0 14 0,13-1 0,0 0 0,13-13 0,0 14 0,14-1 0,-1-1 0,14-12 0,-14 0 0,1 0 0,-14 0 0,0 0 0,1-12 0,-14 12 0,0-13 0,-14 13 0,1-14 0,0 14 0,-14 0 0,-13 0 0,14 0 0,0 14 0,-1-1 0,1-1 0,26-12 0,-13 27 0</inkml:trace>
  <inkml:trace contextRef="#ctx0" brushRef="#br1" timeOffset="56052">11152 9723 512,'0'0'0,"0"14"0,0-14 0,-14 26 0,1 0 0,0 1 0,-13 13 0,-1 12 0,-12 1 0,12 13 0,-26 0 0,13 1 0,1-1 0,-14 13 0,0 1 0,13 12 0,1-12 0,-1 12 0,0-12 0,0-1 0,1 14 0,12-27 0,14 0 0,-13-13 0,13-14 0,-1 1 0,14-26 0,0-1 0,14-13 0,12-13 0,0-14 0,1-13 0,12-12 0,1-14 0,-40 66 0,40-53 0</inkml:trace>
  <inkml:trace contextRef="#ctx0" brushRef="#br1" timeOffset="56460">11231 9868 512,'0'0'0,"0"27"0,14-1 0,-1 14 0,0 0 0,13 13 0,-12 0 0,12 0 0,13 0 0,2 0 0,11-1 0,1 15 0,0-28 0,0 14 0,0 0 0,-13-13 0,-1 0 0,1-14 0,-26 14 0,-1-14 0,-13 1 0,0-1 0,-13 0 0,-15-12 0,-11-1 0,39-13 0,-40 13 0</inkml:trace>
  <inkml:trace contextRef="#ctx0" brushRef="#br1" timeOffset="57126">10742 11139 512,'0'0'0,"0"0"0,0 0 0,-27 0 0,14 0 0,-27 13 0,1 0 0,-15 1 0,15-14 0,-1 25 0,1-10 0,-1 10 0,26-11 0,1-1 0,13 14 0,13-27 0,1 13 0,26-13 0,-14 0 0,14-13 0,-14 13 0,14-14 0,-13 1 0,-14 0 0,0 13 0,0-14 0,-13 14 0,-13 0 0,-13-13 0,-1 13 0,0 0 0,-12 13 0,12-13 0,1 14 0,13-14 0,-14 26 0,27-12 0,0-14 0,0 26 0,27-26 0,-14 13 0,0 0 0,0 0 0,14 1 0,-27-14 0,0 13 0,0-13 0,0 0 0,-13 13 0,13-13 0,-14 0 0</inkml:trace>
  <inkml:trace contextRef="#ctx0" brushRef="#br1" timeOffset="57392">10252 11549 512,'-13'13'0,"0"27"0,-14 0 0,1-1 0,-1 14 0,-12 0 0,12 0 0,-12 0 0,-1 13 0,0-13 0,0 13 0,14-13 0,-13 0 0,12 0 0,14 0 0,-14-13 0,14-14 0,13-13 0,0 0 0,27-26 0,-14 0 0,13-13 0,14-14 0,-40 40 0,26-40 0</inkml:trace>
  <inkml:trace contextRef="#ctx0" brushRef="#br1" timeOffset="57758">10490 11363 512,'14'0'0,"-14"0"0,13 0 0,-13 0 0,0 14 0,13 12 0,0 14 0,0-1 0,14 15 0,-14-2 0,14 2 0,-1-2 0,14 1 0,-14 0 0,1 0 0,25 0 0,-25 0 0,0 0 0,-1-13 0,0-1 0,-12 1 0,-1-14 0,0 1 0,-26-1 0,0-13 0,-1 1 0,14-14 0,-13 13 0</inkml:trace>
  <inkml:trace contextRef="#ctx0" brushRef="#br1" timeOffset="58060">9974 12369 512,'0'0'0,"-13"13"0,13-13 0,-13 0 0,0 14 0,-1-14 0,1 0 0,-13 13 0,13-13 0,0 0 0,13 0 0,0 0 0</inkml:trace>
  <inkml:trace contextRef="#ctx0" brushRef="#br1" timeOffset="58358">10874 12250 512,'13'0'0,"0"-13"0,-13 13 0,14 0 0,-28 0 0,14 0 0,-13 0 0,0 0 0,-13 0 0,13 13 0,-14-13 0,0 13 0,14 1 0,13-14 0,-26 0 0</inkml:trace>
  <inkml:trace contextRef="#ctx0" brushRef="#br1" timeOffset="59305">10914 12303 512,'-14'13'0,"14"1"0,-26 25 0,13 1 0,-13-1 0,-1 15 0,0 11 0,-12 2 0,-1-1 0,14-1 0,-14 15 0,14-14 0,12 1 0,-13-15 0,14 15 0,0-28 0,13-12 0,13-1 0,0-26 0,14 0 0,0-13 0,-1-14 0,14-12 0,-14-14 0,14 13 0,-14-26 0,1 13 0,0-13 0,-14-1 0,13 15 0,-26-14 0,13 13 0,-13-13 0,13 13 0,-13 13 0,14 14 0,-14-1 0,13 1 0,-13 26 0,13 0 0,-13 0 0,13 13 0,14 14 0,-14-14 0,14 26 0,12 1 0,14 0 0,-13-1 0,-1 1 0,15 13 0,-2 0 0,-12-13 0,-1 12 0,15-12 0,-15 13 0,1-27 0,-1 15 0,1-16 0,-26 2 0,12-27 0,-26 0 0,27 0 0</inkml:trace>
  <inkml:trace contextRef="#ctx0" brushRef="#br1" timeOffset="65695">10266 8744 512,'0'0'0,"13"0"0,-13 13 0,13 1 0,-13-1 0,13 13 0,-13 14 0,0 0 0,0 0 0,13 12 0,-13-12 0,0 13 0,13 0 0,1-13 0,-1 0 0,0 12 0,0-25 0,0-1 0,-13 0 0,14-12 0,-14-1 0,0 0 0,0-13 0,-14 0 0,1 0 0,0-13 0,-13 13 0,-1-13 0,-12-1 0,-1 1 0,0 13 0,-13-13 0,0 0 0,1 13 0,12-13 0,-13 13 0,26 0 0,1 0 0,0 13 0,13-13 0,-1 0 0,14 0 0,0 0 0,-13 0 0,13-13 0,0 0 0,0-1 0,0-12 0,-13 0 0,13-14 0,0 0 0,-13 0 0,-1-13 0,1 0 0,-1 1 0,1-1 0,0 13 0,0 0 0,13 0 0,0 14 0,0 0 0,0 12 0,13 1 0,0 13 0,0 0 0,14 0 0,0 0 0,13 0 0,-14 13 0,13-13 0,14 0 0,-13 14 0,0-14 0,-1 0 0,1 0 0,0 13 0,0-13 0,-14 13 0,-13-13 0,14 13 0,-27-13 0,26 0 0</inkml:trace>
  <inkml:trace contextRef="#ctx0" brushRef="#br1" timeOffset="67026">10014 8996 512,'14'-14'0,"-14"14"0,13 0 0,-13-13 0,0 13 0,0 0 0,0 0 0,-13 0 0,-14 0 0,0-13 0,-12 13 0,-1-13 0,-13 0 0,14-1 0,-28-12 0,14 13 0,-12 13 0,11-14 0,-12 1 0,0 13 0,0-13 0,-13 13 0,13 13 0,-14-13 0,14 13 0,13 1 0,-27-1 0,28 13 0,-1-12 0,13 12 0,-13 0 0,0 1 0,14-1 0,-15 1 0,15-1 0,-1 1 0,-13-1 0,14 14 0,-1-13 0,0 12 0,14 1 0,-14-14 0,1 0 0,12 1 0,0 0 0,-12-14 0,12-13 0,-12 0 0,12 0 0,1 0 0,0-13 0,-1-14 0,-13 14 0,27-1 0,-14-12 0,1 0 0,13 13 0,0-14 0,0 14 0,-1-1 0,1 2 0,13-2 0,-14 1 0,1 0 0,13 13 0,13 0 0,-13 0 0,14-13 0,-14 26 0,13-13 0,-13 0 0,14 0 0,-1 0 0,-13 0 0,13 0 0,0 0 0,0 0 0,0 0 0,1-13 0,-1 13 0,0-14 0,-13 1 0,13 13 0,14-13 0,-27-1 0,13 1 0,1 13 0,-14 0 0,0-13 0,13 13 0,-13 0 0,-13 0 0,13 0 0,-14 13 0,1-13 0,-14 0 0,1 13 0,-1 1 0,1-1 0,-13 14 0,25-14 0,-26 27 0,14-28 0,13 15 0,-1 0 0,-12-14 0,26 0 0,0 0 0,0 0 0,13 14 0,0-14 0,14 0 0,12 14 0,2-14 0,-2 13 0,14 1 0,0-14 0,0 27 0,-13-14 0,12 1 0,-52-27 0,40 26 0</inkml:trace>
  <inkml:trace contextRef="#ctx0" brushRef="#br1" timeOffset="68068">11020 7765 512,'-13'0'0,"-1"0"0,-26-13 0,27 13 0,13 0 0,-26 0 0</inkml:trace>
  <inkml:trace contextRef="#ctx0" brushRef="#br1" timeOffset="68674">10900 7778 512,'0'14'0,"14"-14"0,-14 13 0,0-13 0,0 0 0,0 0 0,0 0 0,0 0 0,0 0 0,0 0 0,-14 0 0,1 0 0,-26 0 0,-1-13 0,0 13 0,0 0 0,14 13 0,-14-13 0,1 13 0,12 1 0,0 12 0,14-12 0,0-2 0,13 15 0,13-14 0,0 14 0,1-14 0,13 0 0,-1 0 0,0 0 0,1-13 0,-1 0 0,1-13 0,-1 0 0,0-13 0,1 12 0,0-26 0,-14 15 0,0-15 0,-13 13 0,0-13 0,0 14 0,0-14 0,-13 27 0,13-14 0,0 15 0,0-2 0,-13 14 0,13 0 0,0 0 0,13 0 0,-13 26 0,13-12 0,-13 12 0,13 14 0,0 13 0,1-13 0,-14 0 0,13 12 0,0-12 0,0-1 0,0-12 0,-13-1 0,14 0 0,-1-12 0,-13-1 0,14-13 0,-14 0 0,0 0 0,0-13 0</inkml:trace>
  <inkml:trace contextRef="#ctx0" brushRef="#br1" timeOffset="68948">11073 7805 512,'0'13'0,"13"1"0,-13-1 0,13 14 0,-13-15 0,0 15 0,0-1 0,0 1 0,0-14 0,0 0 0,0 0 0,0-13 0,-13-13 0,13 13 0,0-13 0</inkml:trace>
  <inkml:trace contextRef="#ctx0" brushRef="#br1" timeOffset="69099">10980 7647 512,'0'-14'0,"13"1"0,1 0 0,-1 0 0,13 13 0,1 0 0,-27 0 0,26 0 0</inkml:trace>
  <inkml:trace contextRef="#ctx0" brushRef="#br1" timeOffset="69406">11417 7554 512,'0'-14'0,"0"14"0,-13-13 0,-1 0 0,0 0 0,-12 13 0,-13 0 0,12 0 0,1 13 0,-1 0 0,14 14 0,0-1 0,-1 14 0,1-1 0,13 1 0,13 13 0,1 0 0,-14-13 0,13-1 0,0 1 0,1 0 0,-1-14 0,0 0 0,-13-12 0,13-1 0,-13-13 0,0 0 0</inkml:trace>
  <inkml:trace contextRef="#ctx0" brushRef="#br1" timeOffset="69672">11469 7872 512,'0'-14'0,"0"14"0,-13 0 0,-13 0 0,0-13 0,-2 0 0,-11 13 0,-1 13 0,1-13 0,12 13 0,14-13 0,0 0 0,13 0 0,0 0 0,0 0 0,13 0 0,0-13 0,-13 13 0,14-13 0</inkml:trace>
  <inkml:trace contextRef="#ctx0" brushRef="#br1" timeOffset="70030">11588 7474 512,'0'0'0,"-13"0"0,0 0 0,-1 14 0,-12-1 0,13 0 0,0 13 0,0 14 0,-1 0 0,14-1 0,0 1 0,0 13 0,14-13 0,-1 13 0,0-1 0,0-12 0,0 0 0,0-1 0,1 1 0,-1-14 0,0 14 0,1-26 0,-14 12 0,26-12 0,-12-14 0,-14 0 0,26 0 0</inkml:trace>
  <inkml:trace contextRef="#ctx0" brushRef="#br1" timeOffset="70271">11760 7990 512,'0'0'0,"-13"-13"0,0 13 0,0-13 0,-14 0 0,-12 13 0,-14-14 0,13 14 0,-13 0 0,13 0 0,1 14 0,13-14 0,-15 0 0,15 13 0,0-13 0,12 13 0,1-13 0,13 0 0,0 0 0,0 13 0</inkml:trace>
  <inkml:trace contextRef="#ctx0" brushRef="#br1" timeOffset="70538">11866 7924 512,'0'0'0,"0"13"0,-13-13 0,13 14 0,0 12 0,0 0 0,0 1 0,0-1 0,13 0 0,-13-26 0,13 14 0</inkml:trace>
  <inkml:trace contextRef="#ctx0" brushRef="#br1" timeOffset="70722">11800 7818 512,'0'0'0,"0"-13"0,0 13 0,0-13 0,14-14 0,12 14 0,-26 13 0,26-13 0</inkml:trace>
  <inkml:trace contextRef="#ctx0" brushRef="#br1" timeOffset="71103">12250 7805 512,'0'0'0,"0"0"0,0 0 0,-13 13 0,0 1 0,-1-1 0,1 0 0,-14 13 0,14 1 0,-13-14 0,12 14 0,1-14 0,13 13 0,0-13 0,0 14 0,0-14 0,0 0 0,13 1 0,14-2 0,-14-12 0,27 0 0,-27 0 0,27 0 0,-14-12 0,1-2 0,-27 14 0,26-13 0</inkml:trace>
  <inkml:trace contextRef="#ctx0" brushRef="#br1" timeOffset="71436">12355 7818 512,'-13'-13'0,"26"40"0,-13-27 0,14 26 0,-1 0 0,0 14 0,1-13 0,12-14 0,-13 13 0,14-13 0,-14 0 0,13-13 0,1 0 0,-14-13 0,0 13 0,0-13 0,0-13 0,-13-14 0,0 13 0,0 2 0,0-15 0,-13 0 0,13 40 0,0-40 0</inkml:trace>
  <inkml:trace contextRef="#ctx0" brushRef="#br1" timeOffset="71752">12634 7382 512,'0'13'0,"0"0"0,0 0 0,13 14 0,-13-1 0,0 27 0,0-13 0,13 26 0,-13-13 0,13 0 0,-13 13 0,13-13 0,1 0 0,-14-13 0,0-14 0,0 13 0,13-12 0,-13-14 0,13 1 0,0-14 0,-13 0 0,13 0 0,1-14 0,-14 14 0,13-13 0</inkml:trace>
  <inkml:trace contextRef="#ctx0" brushRef="#br1" timeOffset="72035">12819 7647 512,'0'-27'0,"0"54"0,0-27 0,0 39 0,0 1 0,0-1 0,0 14 0,13 1 0,-13-15 0,13 14 0,1-14 0,12 1 0,-13-27 0,-13 13 0,13-12 0,0-14 0,-13 0 0,0 0 0</inkml:trace>
  <inkml:trace contextRef="#ctx0" brushRef="#br1" timeOffset="72203">12792 7897 512,'0'0'0,"-13"0"0,0 0 0,-14 0 0,14 0 0,0 0 0,0 0 0,-1 0 0,14 0 0,-13 0 0</inkml:trace>
  <inkml:trace contextRef="#ctx0" brushRef="#br1" timeOffset="72651">13017 7990 512,'0'13'0,"14"-13"0,-14 13 0,13 1 0,-13-1 0,13 0 0,0-13 0,0 14 0,1-14 0,-1-14 0,13 14 0,-13 0 0,14-13 0,0 0 0,-14-1 0,13 1 0,-13 13 0,1-13 0,-14 13 0,13 0 0,-13 0 0,13 13 0,-13 0 0,0 14 0,0 0 0,13 12 0,-13-12 0,0 26 0,0-1 0,0-12 0,0 0 0,-13 0 0,13-1 0,-13 1 0,0-27 0,-14 14 0,1-14 0,13 0 0,-14-13 0,0 0 0,14-13 0,13 13 0,-13-27 0</inkml:trace>
  <inkml:trace contextRef="#ctx0" brushRef="#br1" timeOffset="73208">13758 7620 512,'13'0'0,"-26"13"0,13-13 0,-40 14 0,14-2 0,-1 15 0,1-14 0,-14 1 0,13 12 0,-12-13 0,13 0 0,12 0 0,1-13 0,0 14 0,0-14 0,0 13 0,-1-13 0,14 0 0,0 13 0,0-13 0,14 0 0,12 0 0,0 0 0,-12 14 0,25-1 0,1 0 0,0 13 0,-14 1 0,14-14 0,-1 14 0,-12-1 0,-1-13 0,1 0 0,0 0 0,-14 1 0,0-1 0,0-13 0,-13 0 0,13 13 0</inkml:trace>
  <inkml:trace contextRef="#ctx0" brushRef="#br1" timeOffset="74082">14141 7739 512,'0'0'0,"-13"13"0,-13 0 0,-14 0 0,1 1 0,-1-1 0,0 0 0,0 1 0,1 12 0,-1-12 0,27-2 0,-14-12 0,27 13 0,0 1 0,0-14 0,13 13 0,1 0 0,13-13 0,12 27 0,1-14 0,-1 13 0,1-13 0,0 14 0,0-14 0,-14 13 0,0-12 0,1-1 0,-14 0 0,0 1 0,-13-14 0,0 0 0,0 13 0</inkml:trace>
  <inkml:trace contextRef="#ctx0" brushRef="#br1" timeOffset="74888">14340 7554 512,'0'0'0,"0"13"0,0 0 0,0 14 0,0-1 0,0 0 0,0 14 0,0 13 0,0-13 0,13 26 0,-13-13 0,0 0 0,13-1 0,-13-12 0,0 0 0,13-14 0,-13 1 0,0-14 0,-13 1 0,13-1 0,0-13 0,0 0 0,0-13 0,13-1 0,-13 1 0,0-14 0,0 1 0,0 0 0,14-1 0,0 0 0,12 14 0,0-13 0,-13 13 0,14 13 0,-1 0 0,0 0 0,-12 13 0,12 0 0,-12 0 0,-1 0 0,-13 14 0,0 0 0,-13-15 0,-14 15 0,0 0 0,1-14 0,-13 0 0,12 1 0,-25-1 0,-2 0 0,15 0 0,-1 0 0,40-13 0,-40 0 0</inkml:trace>
  <inkml:trace contextRef="#ctx0" brushRef="#br1" timeOffset="102985">13308 3043 512,'0'0'0,"-13"-14"0,13-12 0,0 12 0,0-11 0,-13 11 0,13 1 0,0 0 0,0-14 0,13 27 0,-13-13 0,13-1 0,13 14 0,1-13 0,-27 13 0,26-13 0</inkml:trace>
  <inkml:trace contextRef="#ctx0" brushRef="#br1" timeOffset="104716">13692 2765 512,'26'-14'0,"14"1"0,-1 0 0,15-13 0,-15 12 0,27-12 0,-12 12 0,12 1 0,-1 1 0,2-15 0,-1 14 0,0-14 0,14 0 0,-14 14 0,26-13 0,-12 0 0,-1 12 0,14-12 0,-1 0 0,1 12 0,-1-12 0,1 12 0,0 1 0,12-13 0,-12 26 0,12-14 0,2 1 0,-1 0 0,-1 0 0,-12 0 0,26 13 0,-13 0 0,-1-14 0,15 14 0,-15 14 0,15-14 0,-15 0 0,14 0 0,-12 0 0,-2 0 0,1 0 0,0 0 0,0 0 0,-14-14 0,14 14 0,-13 0 0,13 0 0,-14 0 0,14 0 0,0 0 0,0 14 0,-1-1 0,1 0 0,0 0 0,0 14 0,0-14 0,13 27 0,-14-14 0,2 27 0,-1-13 0,12-1 0,2 14 0,-28 1 0,27 11 0,-13 1 0,0 1 0,13 12 0,-13 0 0,0 14 0,-1 0 0,2 12 0,-15 1 0,0 13 0,1 0 0,-14 1 0,-12 12 0,12 0 0,-13-13 0,-13 14 0,0-1 0,-14 0 0,1 13 0,-14-12 0,-12-1 0,0 0 0,-14 0 0,-28 1 0,15-14 0,-26 0 0,-1 0 0,-13-26 0,-13 12 0,0-12 0,-13-27 0,-14 0 0,1 1 0,-28-28 0,15 1 0,-15-13 0,-12-1 0,0 0 0,-1-13 0,-12 1 0,13-1 0,-27 0 0,13 1 0,-26-1 0,0-13 0,1 0 0,-1 0 0,-14 0 0,14-13 0,-13 13 0,13-14 0,-13 14 0,0-13 0,12 0 0,2 13 0,-1 0 0,0 0 0,-13 0 0,26 0 0,-13 0 0,0 0 0,13 0 0,1 13 0,-1-13 0,13 13 0,1 1 0,12-14 0,-12 13 0,13 0 0,-1-13 0,1 0 0,0 0 0,-1-13 0,1 13 0,0-13 0,13 13 0,-14-14 0,15 1 0,-2 0 0,1-14 0,13 1 0,0 0 0,1-1 0,-1-13 0,13 1 0,0-1 0,1 1 0,13-15 0,-1 1 0,14 1 0,14-15 0,-2 1 0,15 0 0,-1-13 0,14-1 0,-1 1 0,1-1 0,12-12 0,14 13 0,14-14 0,-1 0 0,13 0 0,14 1 0,-14-1 0,14 1 0,-1-1 0,15 1 0,-1-1 0,13 0 0,-13 1 0,26-1 0,-13 1 0,1 13 0,-1-14 0,-1 13 0,2 1 0,-1-14 0,0 14 0,0 13 0,0-14 0,0 1 0,1 0 0,-1 13 0,13-1 0,1 15 0,-14-15 0,27 15 0,-14-2 0,13 2 0,14-1 0,-14 13 0,28 0 0,-1 14 0,13-1 0,0 15 0,27 12 0,0 0 0,-159 0 0,132 12 0</inkml:trace>
  <inkml:trace contextRef="#ctx0" brushRef="#br1" timeOffset="134970">15041 4181 512,'0'0'0,"0"0"0,0 0 0,0 0 0,-13 12 0,0-12 0,-14 0 0,14 14 0,13-14 0,-13 13 0</inkml:trace>
  <inkml:trace contextRef="#ctx0" brushRef="#br1" timeOffset="135102">14776 4339 512,'0'0'0,"0"13"0,-13-13 0,0 14 0,-13-1 0,12 13 0,14-26 0,-26 13 0</inkml:trace>
  <inkml:trace contextRef="#ctx0" brushRef="#br1" timeOffset="135252">14472 4577 512,'0'13'0,"0"1"0,-13-14 0,0 12 0,-13 2 0,26-14 0,-13 26 0</inkml:trace>
  <inkml:trace contextRef="#ctx0" brushRef="#br1" timeOffset="135417">14261 4829 512,'-13'0'0,"13"13"0,0 0 0,-14 0 0,1 0 0,0 14 0,-14-14 0,27 0 0,0-13 0,-13 14 0</inkml:trace>
  <inkml:trace contextRef="#ctx0" brushRef="#br1" timeOffset="135550">14010 5080 512,'-14'0'0,"1"26"0,13-13 0,-27 1 0,1-1 0,-1 13 0,14-13 0,-26 1 0,39-14 0,-13 13 0</inkml:trace>
  <inkml:trace contextRef="#ctx0" brushRef="#br1" timeOffset="135675">13652 5371 512,'-13'13'0,"-13"0"0,12 14 0,1-14 0,-14 13 0,1 1 0,0-14 0,26-13 0,-27 14 0</inkml:trace>
  <inkml:trace contextRef="#ctx0" brushRef="#br1" timeOffset="135825">13189 5741 512,'0'-13'0,"-13"26"0,13-13 0,-27 13 0,1 14 0,0-14 0,-1 14 0,1-14 0,26-13 0,-13 13 0</inkml:trace>
  <inkml:trace contextRef="#ctx0" brushRef="#br1" timeOffset="136191">12700 6072 512,'-14'14'0,"-12"-2"0,0 15 0,-1-14 0,-13 14 0,1-15 0,12 15 0,-12-14 0,12 1 0,-13 12 0,14-12 0,-14-1 0,14 0 0,-1 13 0,-12-13 0,12 14 0,0-14 0,-12 14 0,12-14 0,1 13 0,0-13 0,-14 1 0,27-1 0,-14 0 0,14 13 0,-14-12 0,14-1 0,0 0 0,0 1 0,13 12 0,-13-13 0,13-13 0,-14 14 0</inkml:trace>
  <inkml:trace contextRef="#ctx0" brushRef="#br1" timeOffset="136357">11721 6932 512,'0'13'0,"0"0"0,-14 14 0,14-1 0,-13 1 0,-13-1 0,13 14 0,0-27 0,13-13 0,-14 27 0</inkml:trace>
  <inkml:trace contextRef="#ctx0" brushRef="#br1" timeOffset="136515">11509 7355 512,'0'0'0,"-13"14"0,-14 12 0,14-13 0,0 13 0,-13-12 0,13 12 0,-15 1 0,15-14 0,0 13 0,13-26 0,-13 14 0</inkml:trace>
  <inkml:trace contextRef="#ctx0" brushRef="#br1" timeOffset="136698">11086 7884 512,'-13'0'0,"13"13"0,-14 1 0,1-1 0,-13 0 0,13 14 0,-28-1 0,15 0 0,0-12 0,26-14 0,0 13 0</inkml:trace>
  <inkml:trace contextRef="#ctx0" brushRef="#br1" timeOffset="136948">10715 8255 512,'0'13'0,"0"-13"0,0 0 0,0 0 0,0 0 0,0 13 0,0-13 0,-13 0 0,13 14 0,0-14 0,0 0 0,0 0 0,0-14 0,0 14 0,0-13 0,0 0 0,0 13 0,0 0 0</inkml:trace>
  <inkml:trace contextRef="#ctx0" brushRef="#br1" timeOffset="137049">10689 8215 512,'0'0'0,"0"0"0</inkml:trace>
  <inkml:trace contextRef="#ctx0" brushRef="#br1" timeOffset="137347">10676 8043 512,'0'0'0,"0"0"0,0 0 0,0 0 0,0 0 0,0 0 0,-14 13 0,14-13 0,-13 14 0,13-2 0,-13 2 0,0-1 0,13 14 0,0-14 0,-13 14 0,13-14 0,0 0 0,-14 13 0,14-13 0,0 1 0,0-1 0,-13-13 0,26 13 0,-13-13 0,0 14 0,0-14 0,14 0 0,-14 0 0,13 0 0,13 0 0,1 0 0,12 0 0,1 0 0,13 12 0,-53-12 0,40 0 0</inkml:trace>
  <inkml:trace contextRef="#ctx0" brushRef="#br2" timeOffset="163680">2487 13824 512,'0'0'0,"0"0"0</inkml:trace>
  <inkml:trace contextRef="#ctx0" brushRef="#br2" timeOffset="163801">2487 13824 512,'0'0'0,"0"0"0</inkml:trace>
  <inkml:trace contextRef="#ctx0" brushRef="#br2" timeOffset="163807">2500 13824 512,'0'0'0,"0"-13"0</inkml:trace>
  <inkml:trace contextRef="#ctx0" brushRef="#br2" timeOffset="165935">14710 3558 512,'0'-13'0,"0"13"0,14-13 0,-14 13 0,0 0 0,0 0 0,0 13 0,0 0 0,0 14 0,0-1 0,0 27 0,13-13 0,-13 26 0,0-13 0,13 13 0,-13-13 0,0 13 0,13 0 0,-13 1 0,0-15 0,13 2 0,-13-2 0,0-12 0,13 0 0,1-1 0,0-12 0,-1-1 0,-13 1 0,13-14 0,0-13 0,-13 14 0,13-14 0,-13-14 0,13 14 0,-13-26 0,0 26 0,0-14 0</inkml:trace>
  <inkml:trace contextRef="#ctx0" brushRef="#br2" timeOffset="166925">14684 3492 512,'13'14'0,"-26"-28"0,13 1 0,-13 0 0,13 0 0,0 13 0,0-14 0,0 1 0,13 13 0,0-13 0,14 13 0,12-13 0,1 13 0,13 0 0,13-14 0,0 14 0,27-13 0,-14 13 0,14-13 0,12 13 0,2-13 0,-2 13 0,14 0 0,1 0 0,-15 13 0,-12-13 0,0 13 0,-14-13 0,-13 13 0,-13-13 0,-14 0 0,-12 0 0,-14 0 0,0 0 0,-13 0 0,0 0 0,-13 0 0,13 0 0,-13 14 0,0-1 0,-1 13 0,1 1 0,0 13 0,13-1 0,0 1 0,0 13 0,13 13 0,14 0 0,-14-13 0,0 13 0,0 1 0,14-1 0,0 0 0,-1 13 0,-13-26 0,0 13 0,14-13 0,-14-1 0,-13-12 0,13 0 0,-13-13 0,0 0 0,0-15 0,-13 1 0,0 1 0,-14-1 0,1-13 0,0 0 0,-28-13 0,1 13 0,-12-14 0,-15 14 0,-12-13 0,-1 13 0,0-12 0,-12 12 0,-15 0 0,14 0 0,-12 0 0,11 0 0,-11 0 0,-2 0 0,2 12 0,12-12 0,-1 13 0,15-13 0,13 14 0,12-14 0,2 0 0,25 0 0,1 13 0,25-13 0,0 0 0,14 0 0,0 0 0,14 0 0,-14 0 0,14 0 0</inkml:trace>
  <inkml:trace contextRef="#ctx0" brushRef="#br2" timeOffset="186610">16668 8096 512,'0'-14'0,"0"14"0,0 0 0,0 0 0,-13 0 0,0-12 0,0 12 0,-13 0 0,12 0 0,-13 0 0,14 12 0,0-12 0,0 27 0,13-27 0,-13 13 0,13 1 0,13-1 0,0-13 0,-13 13 0,13-13 0,0 14 0,0-14 0,15-14 0,-15 14 0,0 0 0,0-13 0,-13 13 0,13-13 0,-13-1 0,0 14 0,-13 0 0,0-13 0,0 13 0,0 0 0,-1 0 0,0 13 0,1-13 0,0 14 0,-13-1 0,13-13 0,-1 27 0,-12-14 0,26 0 0,-26 13 0,13-13 0,-1 14 0,1 0 0,-1-1 0,-12 0 0,13 1 0,-14-1 0,1 14 0,0-14 0,-14 14 0,14 0 0,-15-1 0,15 1 0,-13 13 0,-1-13 0,0 13 0,0-14 0,14 14 0,-14 0 0,1-13 0,12 13 0,1-13 0,-1-1 0,14-12 0,0 13 0,-1-14 0,1 1 0,0-15 0,0 2 0,13-1 0,0-13 0,0 0 0,0-13 0,13 13 0,-13 0 0,13-14 0</inkml:trace>
  <inkml:trace contextRef="#ctx0" brushRef="#br2" timeOffset="188133">15637 8996 512,'0'0'0,"0"13"0,0 0 0,0 0 0,-13-13 0,13 14 0,0 12 0,-14-13 0,14 0 0,-14 14 0,1-14 0,13 14 0,-13-1 0,13 0 0,0-12 0,0 12 0,0 1 0,13-1 0,0-13 0,1 0 0,0 1 0,12-14 0,0 13 0,1-13 0,-1 0 0,0-13 0,-12-1 0,12 1 0,1-13 0,-1 13 0,1-14 0,-14 1 0,0 0 0,0 12 0,-13-12 0,-13-1 0,0 14 0,0-14 0,-14 14 0,-12 0 0,12 0 0,0 13 0,-12-13 0,-1 13 0,14 13 0,-14-13 0,0 13 0,14 0 0,-1 0 0,1 14 0,13 0 0,13-14 0,13 13 0,-13 0 0,13 1 0,14 0 0,-1-1 0,0 0 0,1-13 0,13 1 0,-14-1 0,14 0 0,-14-13 0,1 0 0,-1-13 0,14 0 0,-13-14 0,-1 1 0,0 0 0,-13-14 0,14 14 0,-27-14 0,13 13 0,-13 1 0,0-1 0,0 1 0,-26 13 0,-1-1 0,1 1 0,-14 13 0,1 0 0,-1 13 0,0-13 0,0 14 0,14 12 0,0-13 0,13 14 0,13-1 0,0 14 0,13-13 0,0-15 0,13 2 0,1 12 0,12-26 0,-12 14 0,13-14 0,-14-14 0,14 1 0,-27 0 0,0-1 0,-13 2 0,0-2 0,-13 1 0,0 0 0,-27 0 0,14 13 0,-14 0 0,13 0 0,-12 13 0,12-13 0,14 13 0,0 0 0,13 1 0,0-2 0,13 2 0,0-1 0,27-13 0,-14 13 0,1-13 0,13-13 0,-14 13 0,14-13 0,-40 13 0,13 0 0,-13-14 0,0 2 0,-13 12 0,-27-14 0,0 14 0,14-13 0,-27 13 0,13 13 0,1-13 0,12 14 0,0-2 0,27-12 0,0 14 0,0 12 0,13-26 0,15 14 0,-15 12 0,13-13 0,14 0 0,-14 0 0,0-13 0,-12 0 0,12 0 0,-26 0 0,27 0 0</inkml:trace>
  <inkml:trace contextRef="#ctx0" brushRef="#br2" timeOffset="202992">14975 9419 512,'0'0'0,"0"0"0,0 14 0,0-2 0,-13 15 0,-1-1 0,14 14 0,-13 0 0,13 13 0,-13 13 0,13-13 0,-13-1 0,13 14 0,0-13 0,-13 14 0,13-14 0,-14 13 0,14-13 0,0 13 0,0-26 0,0-1 0,0 1 0,0-14 0,14-12 0,-1-1 0,0-13 0,-13 0 0,13-13 0</inkml:trace>
  <inkml:trace contextRef="#ctx0" brushRef="#br2" timeOffset="203841">14869 9551 512,'0'-13'0,"0"13"0,13 0 0,-13-13 0,0 13 0,14 13 0,-1-13 0,26 13 0,-12 0 0,39 1 0,-13-14 0,26 13 0,14 0 0,13-13 0,0 0 0,-1 0 0,15 0 0,12 0 0,-13 0 0,0 0 0,0 0 0,0 0 0,-13 0 0,-27 0 0,0-13 0,-12 26 0,-14-13 0,-14 0 0,-25 0 0,-1 14 0,0-1 0,-13-1 0,0 15 0,0 0 0,-13 13 0,0 12 0,13 1 0,0 0 0,0 13 0,0-13 0,13 13 0,0 0 0,14 1 0,-14-14 0,0-1 0,14-12 0,-14 0 0,-13-14 0,0 1 0,0-14 0,0 0 0,-13 1 0,-14-14 0,1-14 0,-27 14 0,0-13 0,-13 13 0,-14-13 0,-12 0 0,-1 13 0,-26 0 0,13 13 0,-13-13 0,-13 13 0,13 0 0,-13 1 0,-1-1 0,14 0 0,13 0 0,-13 0 0,14 1 0,12-1 0,0-13 0,13 13 0,28-13 0,12-13 0,14 13 0,13 0 0,13-13 0,13-1 0,13 1 0,-26 13 0,27-26 0</inkml:trace>
  <inkml:trace contextRef="#ctx0" brushRef="#br2" timeOffset="205472">15385 10080 512,'0'0'0,"0"0"0,0 13 0,0-13 0,-13 0 0,13 0 0,0 0 0,0-13 0,-14 13 0,1 0 0,0-13 0,0 13 0,-13-13 0,12 13 0,-12-13 0,0-1 0,-1 1 0,0 0 0,1 0 0,-14-14 0,14 14 0,0-14 0,-14-12 0,0 13 0,13-14 0,-12 0 0,-1 1 0,14-1 0,-14-14 0,13 15 0,-12-14 0,12 0 0,1 13 0,-13-12 0,12-1 0,0 0 0,14 0 0,-14 0 0,1 0 0,-13 0 0,12 0 0,-12 0 0,-2 1 0,2 12 0,-1-13 0,1 0 0,-14 13 0,0 1 0,0-1 0,0 0 0,-13 0 0,13 14 0,0-14 0,-27 14 0,14-1 0,-13 1 0,13 13 0,-13-14 0,-1 14 0,1 0 0,0-14 0,-1 14 0,-12 0 0,12-1 0,1 2 0,-14 12 0,14-14 0,-14 1 0,0 13 0,1 0 0,-1-13 0,1 13 0,13 0 0,-14 13 0,0-13 0,0 0 0,14 27 0,-14-27 0,1 12 0,-1 2 0,14-1 0,-13 14 0,25-14 0,-12 13 0,-1-12 0,1 12 0,13 0 0,0 1 0,0-14 0,0 13 0,12-12 0,-12 12 0,27-13 0,-27 14 0,26-14 0,-13 1 0,13-1 0,-12 0 0,25 0 0,0 0 0,1 1 0,-1-14 0,14 13 0,-13 0 0,13-13 0,0 13 0,-1-13 0,1 0 0,0 13 0,0-13 0,13 14 0,-14-14 0,14 0 0,-13 13 0,0-13 0,-1 13 0,1 0 0,13-13 0,-13 0 0,13 14 0,0-14 0,0 0 0,-13 0 0,13 0 0,0 0 0,0 0 0,0 0 0,0-14 0,0 14 0,0 0 0,0 14 0,0-14 0,13 0 0,-13 0 0,0 0 0,0-14 0,0 14 0,0 0 0,0 0 0,0 0 0,0 0 0,0 0 0,0 0 0,0 0 0,0 0 0,0-13 0,0 13 0,0-13 0,0 13 0,0 0 0</inkml:trace>
  <inkml:trace contextRef="#ctx0" brushRef="#br2" timeOffset="205664">10159 8665 512,'0'0'0,"0"0"0,0 0 0,0 0 0,0 0 0</inkml:trace>
  <inkml:trace contextRef="#ctx0" brushRef="#br2" timeOffset="206062">10186 8691 512,'0'0'0,"0"0"0,0 0 0,0 0 0,-13 0 0,13 0 0,0 0 0,-14 14 0,1-14 0,0 13 0,0 0 0,0 0 0,-1 14 0,1-14 0,0 13 0,0-12 0,0-1 0,13-13 0,0 13 0,0 0 0,0 1 0,0-1 0,13-13 0,13 13 0,1-13 0,-1 0 0,14 0 0,0 0 0,-14-13 0,40 13 0,-26 0 0,26 0 0,-13-13 0,0 13 0,13 0 0,-13 13 0,13-13 0,0 13 0,-66-13 0,67 0 0</inkml:trace>
  <inkml:trace contextRef="#ctx0" brushRef="#br2" timeOffset="210563">15914 10093 512,'0'0'0,"-13"0"0,0 14 0,0-14 0,0 13 0,-1-13 0,-12 26 0,26-12 0,-13-1 0,13 0 0,0 14 0,0-27 0,13 13 0,0 0 0,0-13 0,1 0 0,-1-13 0,13 13 0,-13-13 0,0 0 0,1-14 0,-14 14 0,0-1 0,0 1 0,-14 0 0,1 13 0,-13 0 0,13 0 0,-14 0 0,1 13 0,-1 0 0,14 1 0,0-14 0,26 13 0,0 0 0,1-13 0,12 14 0,14-14 0,-27-14 0,26 14 0,-25-13 0,12 13 0,-13 0 0,-13-13 0,0-1 0,-13 14 0,0-13 0,-14 13 0,1 0 0,0 0 0,-1 13 0,1-13 0,13 14 0,-1-1 0,14-13 0,0 0 0</inkml:trace>
  <inkml:trace contextRef="#ctx0" brushRef="#br2" timeOffset="211188">15888 10160 512,'0'0'0,"13"0"0,-13 0 0,0 0 0,0 0 0,0 13 0,0-13 0,-13 13 0,13 14 0,-13-14 0,13 0 0,-13 0 0,-14 27 0,14-14 0,-14 1 0,1 13 0,-14-1 0,14 14 0,-14 0 0,-13 0 0,-13 13 0,0 1 0,13-2 0,-27 2 0,14-1 0,-27 0 0,27 14 0,-13-15 0,13 14 0,0-12 0,0-1 0,26-13 0,13 0 0,1 0 0,13-27 0,0 14 0,13-27 0,13 14 0,-13-14 0,13-13 0,13 0 0,-13 0 0,-13 0 0,14-13 0</inkml:trace>
  <inkml:trace contextRef="#ctx0" brushRef="#br2" timeOffset="211670">15927 10279 512,'-13'13'0,"13"0"0,0 14 0,0-1 0,0 1 0,13 12 0,1 1 0,12 0 0,-13-1 0,14 1 0,0 0 0,12 13 0,1-13 0,-14-1 0,0 1 0,1 0 0,0-1 0,-1-12 0,-13 13 0,-13-27 0,14 13 0,-28 0 0,14-12 0,-13-1 0,0 14 0,13-27 0,-26 0 0</inkml:trace>
  <inkml:trace contextRef="#ctx0" brushRef="#br2" timeOffset="212253">14922 11615 512,'13'0'0,"-13"-13"0,0 13 0,0 0 0,-13-14 0,-13 14 0,-1 0 0,-25 0 0,24 14 0,-11-1 0,13 0 0,-1 1 0,14-2 0,13 15 0,0-27 0,13 13 0,14-13 0,-1 0 0,0 0 0,1 0 0,0-13 0,12 0 0,-26-1 0,1 14 0,-14-12 0,0 12 0,0-14 0,-14 14 0,1 0 0,-13 14 0,0-14 0,-2 12 0,15 2 0,0-1 0,0 0 0,13 0 0,13-13 0,-13 0 0,13 0 0</inkml:trace>
  <inkml:trace contextRef="#ctx0" brushRef="#br2" timeOffset="212809">16152 11231 512,'-13'0'0,"13"0"0,-13 0 0,0 13 0,-14-13 0,14 14 0,0-1 0,0 0 0,13 1 0,0-1 0,0-13 0,26 13 0,-13-13 0,27 0 0,-14 0 0,14-13 0,0 0 0,0 13 0,-14-27 0,-13 14 0,13-1 0,-26-11 0,0 10 0,-13 3 0,-13-1 0,0 13 0,-1-14 0,1 28 0,-28-14 0,28 13 0,0-1 0,-1 3 0,14 10 0,13-11 0,0 12 0,0-12 0,13 12 0,1-13 0,-1 13 0,-13-26 0,0 14 0</inkml:trace>
  <inkml:trace contextRef="#ctx0" brushRef="#br2" timeOffset="213367">14763 11813 512,'0'14'0,"-26"-1"0,13 13 0,-14-13 0,-12 14 0,-1 13 0,0-1 0,13 1 0,-25 13 0,12-13 0,1 13 0,-2-14 0,2 14 0,-1 0 0,27-26 0,-13 12 0,-1 1 0,14-14 0,0 1 0,13-14 0,0-13 0,13-13 0,0 0 0,-13 13 0,14-14 0</inkml:trace>
  <inkml:trace contextRef="#ctx0" brushRef="#br2" timeOffset="213700">14869 11827 512,'0'13'0,"13"0"0,-13 13 0,14 1 0,12-1 0,-13 14 0,14-13 0,-14 12 0,14 1 0,-1 0 0,1-1 0,-14-12 0,0 12 0,13 1 0,-13-13 0,1-1 0,-1-12 0,-13 12 0,0-13 0,0 0 0,-27-13 0,14 0 0,13 0 0,-26 14 0</inkml:trace>
  <inkml:trace contextRef="#ctx0" brushRef="#br2" timeOffset="214183">14248 12515 512,'13'0'0,"0"0"0,-13 0 0,13-13 0,-26 13 0,13 0 0,-13 0 0,0 0 0,-14 0 0,14 13 0,-14 0 0,27 0 0,-13 1 0,13-2 0,13 2 0,-13-14 0,13 0 0,14 13 0,0-13 0,-14 0 0,13 0 0,1 0 0,-1-13 0,-13 13 0,13 0 0,-26 0 0,14-14 0,-14 14 0,14-12 0</inkml:trace>
  <inkml:trace contextRef="#ctx0" brushRef="#br2" timeOffset="214649">15266 12330 512,'-13'0'0,"0"0"0,0 13 0,-1 0 0,-13 0 0,14 0 0,-13 14 0,13-14 0,-1 13 0,28-12 0,-1-1 0,0-13 0,0 13 0,14-13 0,0-13 0,12 13 0,-12-27 0,12 14 0,-13-13 0,1-1 0,13 1 0,-14-14 0,1 1 0,-27 39 0,26-40 0</inkml:trace>
  <inkml:trace contextRef="#ctx0" brushRef="#br2" timeOffset="215173">16232 11363 512,'-13'14'0,"0"12"0,-14 0 0,0 1 0,1-1 0,13 1 0,-14 13 0,14-14 0,0 14 0,0-1 0,0 1 0,-1-13 0,1 13 0,13-1 0,0-12 0,-14 12 0,1-12 0,13 12 0,-13-25 0,13 12 0,0 1 0,0-14 0,-13-13 0,13 13 0,0-13 0,0 0 0</inkml:trace>
  <inkml:trace contextRef="#ctx0" brushRef="#br2" timeOffset="215638">15927 12078 512,'0'13'0,"-13"1"0,0-1 0,13 0 0,0-13 0,-13 13 0,13 0 0,13 1 0,-13-1 0,13 0 0,-13 0 0,13 0 0,1-13 0,-1 0 0,0 0 0,0-13 0,0 13 0,1-13 0,-14 0 0,13 13 0,-26-13 0,13-1 0,-27 1 0,14 13 0,-13 0 0,-1 0 0,1 13 0,13-13 0,-14 27 0,14-14 0,0 0 0,13 0 0,0 1 0,13-1 0,14 0 0,-14-13 0,-13 0 0,39-13 0</inkml:trace>
  <inkml:trace contextRef="#ctx0" brushRef="#br2" timeOffset="228859">17951 6416 512,'0'0'0,"0"-13"0,0 13 0,0-13 0,0 13 0,14-14 0,-14 1 0,13 13 0,0-13 0,14 13 0,-1-14 0,1 14 0,-1 0 0,14 14 0,-14-14 0,0 0 0,15 13 0,-15-13 0,-13 0 0,27 13 0,-14 1 0,0-14 0,15 26 0,-15 0 0,0-13 0,-12 14 0,-14 12 0,13-12 0,-13 0 0,-13-1 0,-1 14 0,1-27 0,-13 13 0,-1 1 0,-13-14 0,1-13 0,-1 13 0,1-13 0,-28 13 0,14-26 0,1 13 0,-15-13 0,14 0 0,-13-14 0,14 1 0,-2 0 0,28-1 0,-14 1 0,27-14 0,0 14 0,13-1 0,26 0 0,1 1 0,12 0 0,15 13 0,38-1 0,1 28 0,12-14 0,15 26 0,-120-26 0,118 26 0</inkml:trace>
  <inkml:trace contextRef="#ctx0" brushRef="#br2" timeOffset="299147">10397 8176 512,'0'0'0,"0"0"0,0 0 0,0 0 0,0 0 0,14 0 0,-14 0 0,13-14 0,14 14 0,-1-13 0,1 13 0,-1 0 0,13 0 0,2 13 0,-2-13 0,14 14 0,-13-14 0,12 13 0,15-13 0,-14 13 0,13-13 0,0 0 0,0 0 0,13 0 0,1 0 0,12 0 0,-12 0 0,12 0 0,-12 0 0,26 0 0,-13 13 0,12-13 0,1 0 0,-14 0 0,15 0 0,11 0 0,-25 13 0,13-13 0,0 0 0,-1 0 0,-12 13 0,0-13 0,0 0 0,-1 0 0,1 0 0,-14 14 0,13-14 0,-12 0 0,12 0 0,-25 13 0,12 0 0,-79-13 0,79 14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4-08T18:07:55.65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14420 7501 512,'0'0'0,"0"-13"0,0 13 0,0-14 0,13 14 0,-13-26 0,0 26 0,13 0 0,-13-14 0,13 14 0,0 0 0,1 0 0,-1-13 0,0 13 0,0 0 0,0 0 0,14-13 0,-14 13 0,14-13 0,-1 0 0,14 0 0,-14-1 0,14 1 0,-1 13 0,15-13 0,-2-1 0,1 1 0,0 0 0,14 13 0,-15-13 0,14 13 0,1 0 0,-1-13 0,13 13 0,-13 0 0,14 0 0,-15 0 0,15 0 0,-14 13 0,14-13 0,-1 0 0,-13 13 0,14 0 0,-1 0 0,1 14 0,-14 0 0,-1-1 0,15 13 0,-14 1 0,13 0 0,-25 0 0,-2 0 0,14-1 0,-26 14 0,0-13 0,0-1 0,-14 14 0,-13 1 0,0-2 0,-13 1 0,0 0 0,-13-1 0,0 2 0,-13-1 0,-1 13 0,-26-14 0,13 15 0,1-1 0,-14 0 0,0-13 0,0 13 0,0-13 0,1-13 0,-15-1 0,1-12 0,13 13 0,-27-27 0,1 0 0,-14 0 0,14 1 0,-26-1 0,-1-13 0,-1 0 0,2 0 0,-1 13 0,0-13 0,-13-13 0,14 13 0,-2-13 0,-11-1 0,12 1 0,-13 0 0,13-14 0,0 1 0,0-14 0,13 14 0,-12-14 0,26 1 0,-14-15 0,14 15 0,12-14 0,1 0 0,0 0 0,13 0 0,26-13 0,-12 13 0,12 0 0,14-13 0,13 13 0,-13 0 0,26-13 0,0 14 0,1-2 0,12 1 0,13 1 0,-12 12 0,26-13 0,0 13 0,26 0 0,-12 1 0,25 12 0,-12 1 0,12-1 0,1 14 0,26 13 0,-13 0 0,12 0 0,2 0 0,-2 13 0,2 14 0,12 13 0,-132-40 0,119 39 0</inkml:trace>
  <inkml:trace contextRef="#ctx0" brushRef="#br0" timeOffset="13621">19632 8162 512,'0'0'0,"0"0"0,0 0 0,0 0 0,0 0 0,0 0 0,0-13 0,0 13 0,0 0 0,0-13 0,-13 13 0,13 0 0,-13 0 0,-1-14 0,0 14 0,1 0 0,13 0 0,-13 0 0,0 0 0,0 0 0,0 0 0,-14 0 0,1 0 0,13 0 0,-14 14 0,0-14 0,14 0 0,-13-14 0,12 14 0,-12 0 0,13 0 0,-13 0 0,-1-13 0,1 13 0,-1 0 0,14 0 0,-14 0 0,1 0 0,13 0 0,-14 0 0,-12 0 0,12 0 0,0 0 0,14 13 0,-13-13 0,13 0 0,-14 0 0,1 0 0,13-13 0,-14 13 0,14 13 0,-13-13 0,-14 14 0,40-14 0,-27 13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4-08T19:16:41.3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19155 8255 512,'0'0'0,"0"0"0,0 0 0,-13-14 0,26 14 0,-13 0 0,0 0 0,13 0 0,1 14 0,-1-14 0,14 13 0,-1-13 0,1 13 0,-1 1 0,13-14 0,1 12 0,0 2 0,0-14 0,-1 13 0,1-13 0,13 0 0,0 0 0,0 0 0,0 0 0,13-13 0,0 13 0,0 0 0,14-14 0,-1 2 0,0 12 0,1 0 0,-1-14 0,14 1 0,-1 0 0,-12-1 0,12 1 0,0 0 0,2 0 0,-2 0 0,14 0 0,-1-1 0,2 1 0,-1 13 0,-1-13 0,15 13 0,-15-14 0,1 14 0,13 14 0,0-14 0,-13 13 0,26-13 0,1 27 0,-15-27 0,28 13 0,0 13 0,13 0 0,-159-26 0,131 27 0</inkml:trace>
  <inkml:trace contextRef="#ctx0" brushRef="#br0" timeOffset="5001">23111 12740 512,'-13'-14'0,"39"1"0,40 13 0,1 13 0</inkml:trace>
  <inkml:trace contextRef="#ctx0" brushRef="#br0" timeOffset="5059">23587 12382 512,'-13'14'0,"0"12"0,-14 14 0,14 13 0,13-53 0,0 52 0</inkml:trace>
  <inkml:trace contextRef="#ctx0" brushRef="#br0" timeOffset="5093">23561 12792 512,'0'13'0,"0"1"0</inkml:trace>
  <inkml:trace contextRef="#ctx0" brushRef="#br0" timeOffset="5124">23667 12990 512,'-13'27'0,"-14"0"0</inkml:trace>
  <inkml:trace contextRef="#ctx0" brushRef="#br0" timeOffset="5150">24011 13123 512,'-54'13'0,"28"0"0</inkml:trace>
  <inkml:trace contextRef="#ctx0" brushRef="#br0" timeOffset="5308">24500 13388 512,'-26'-40'0,"105"93"0,-66-27 0,67 27 0,-14 13 0,0 1 0,-26-14 0,-1-1 0,1 15 0,-14-1 0,14 0 0,0 0 0,0-26 0,-14-14 0,0 1 0,14-14 0,-40-13 0,26 27 0</inkml:trace>
  <inkml:trace contextRef="#ctx0" brushRef="#br0" timeOffset="6015">25267 11642 512,'0'12'0,"-26"-117"0,26 78 0,-13-26 0,13 27 0,-26 12 0,12 2 0,0 12 0,-12 12 0,-13 15 0,12 13 0,-12 13 0,12 13 0,0 13 0,1 1 0,-1-14 0,1 26 0,13-25 0,0-1 0,-14 0 0,-12-40 0,12 1 0,-26-27 0,13-13 0,14-14 0,-13 1 0,12-27 0,27 53 0,-27-66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4-08T18:12:38.59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8066A0"/>
    </inkml:brush>
  </inkml:definitions>
  <inkml:trace contextRef="#ctx0" brushRef="#br0">8401 8440 512,'0'0'0,"0"0"0,0 0 0,13 0 0,-13 0 0,0 0 0,0 0 0,-13 0 0,13 0 0,0 0 0,0 0 0,0-13 0,0 13 0,0 0 0,0 0 0,0 0 0,0 0 0,-14 0 0,14 0 0,0 0 0,-14 0 0,14 0 0,-13 0 0,-13 0 0,13 0 0,-1 13 0,-12-13 0,0 0 0,-1 0 0,1 13 0,-14-13 0,13 13 0,-12-13 0,-1 14 0,1-14 0,-1 13 0,-13 0 0,13-13 0,-12 0 0,11 0 0,-11 13 0,-1-13 0,0 0 0,-14 0 0,2 0 0,-1 0 0,-1 0 0,14 0 0,-26 0 0,13 0 0,0 0 0,0 0 0,-1 0 0,1 0 0,0 0 0,-14 13 0,28-13 0,-14 0 0,-14 14 0,27-14 0,-26 0 0,13 13 0,-13-13 0,13 0 0,-1 13 0,-25-13 0,25 13 0,1-13 0,0 0 0,0 14 0,-13-1 0,13-13 0,-27 0 0,27 0 0,-13 0 0,-1 0 0,1 0 0,-1 0 0,1 13 0,0-13 0,-1 0 0,1 0 0,-1 0 0,14 0 0,-13 0 0,-1 0 0,1 0 0,-1 0 0,1 0 0,0 0 0,-1 0 0,-12 0 0,12 14 0,-12-14 0,13 13 0,-1-13 0,1 13 0,-1-13 0,14 13 0,0 0 0,66-13 0,-53 0 0</inkml:trace>
  <inkml:trace contextRef="#ctx0" brushRef="#br0" timeOffset="11515">16245 5741 512,'0'13'0,"0"1"0,0 26 0,-13 25 0,13 2 0,0-1 0,0 14 0,0 11 0,0 3 0,13-2 0,-13 14 0,27 0 0,-27-1 0,13 1 0,0-13 0,0-1 0,0 1 0,0-13 0,1-1 0,-14-13 0,13-13 0,-13 0 0,13-14 0,-13-25 0,0-1 0,-13-13 0,13-13 0,0-14 0,0 27 0,-13-39 0</inkml:trace>
  <inkml:trace contextRef="#ctx0" brushRef="#br0" timeOffset="12729">16351 5583 512,'13'0'0,"13"-14"0,15 1 0,-2 13 0,14-26 0,-1 13 0,28 13 0,13-14 0,0 1 0,12 0 0,14-1 0,13 1 0,1-13 0,26 26 0,0-27 0,13 14 0,-1 0 0,14 13 0,14-13 0,-14 13 0,13 0 0,-12 0 0,12 0 0,-13 0 0,1 13 0,-1-13 0,-26 13 0,13 0 0,-14 0 0,-12 1 0,-14 12 0,0-13 0,-13 1 0,-12 12 0,-2-12 0,-25-1 0,-1 0 0,-26 0 0,13 0 0,-26 1 0,-1-1 0,-12 0 0,-14 0 0,0 0 0,0-13 0,-13 14 0,0-14 0,13 13 0,-13 0 0,0 14 0,14-14 0,-14 26 0,13-12 0,1 13 0,12-1 0,-13 14 0,27 13 0,-1 1 0,1 12 0,13 13 0,-13 14 0,13 0 0,-1 0 0,2 13 0,-28 13 0,14-13 0,-1 0 0,1 1 0,-27-15 0,27-12 0,-27-1 0,-13 1 0,14-26 0,-14-14 0,-14-14 0,14-12 0,-13-1 0,0-26 0,-14 0 0,1 0 0,-14-13 0,-13-14 0,1 14 0,-28-14 0,14 1 0,-14 0 0,-12-14 0,-14 13 0,0 14 0,-13-13 0,0-1 0,-13 14 0,-14 0 0,1-1 0,-14 14 0,0-13 0,0 13 0,-26 0 0,26 0 0,-12 0 0,-14 13 0,12-13 0,-12 0 0,13 14 0,0-14 0,-13 0 0,13 13 0,0-13 0,0 0 0,0 0 0,13 0 0,0 0 0,0 0 0,28 0 0,11 0 0,2 0 0,25 0 0,14 0 0,25 0 0,28-13 0,26 13 0,-13 0 0</inkml:trace>
  <inkml:trace contextRef="#ctx0" brushRef="#br0" timeOffset="14453">10900 6853 512,'14'0'0,"-14"0"0,26 0 0,14 0 0,0 0 0,13 0 0,-1 0 0,14-14 0,-12 14 0,12 0 0,13 0 0,0-13 0,14 13 0,-13 0 0,12 0 0,-12 0 0,12-13 0,14 13 0,-1-13 0,15 13 0,-2 0 0,15 0 0,13 0 0,-1 0 0,-13 0 0,14 0 0,0-14 0,-15 14 0,15 0 0,0 0 0,-14 0 0,13 0 0,1 0 0,-1 0 0,1 14 0,-14-1 0,1-13 0,-1 13 0,0 0 0,-13 1 0,0-14 0,-13 13 0,-13 0 0,13 0 0,-27 0 0,0-13 0,1 14 0,-14-14 0,-13 13 0,0-13 0,0 0 0,-53 0 0,26 0 0</inkml:trace>
  <inkml:trace contextRef="#ctx0" brushRef="#br0" timeOffset="14893">15835 6720 512,'0'0'0,"-13"0"0,13 0 0,0 0 0,0 0 0,0 0 0,13 0 0,-13 13 0,13 0 0,14 14 0,-14 0 0,13-1 0,1-13 0,-1 14 0,-13-1 0,0 1 0,-13-14 0,0 13 0,0-13 0,-13 1 0,-13-14 0,-1 13 0,-12-13 0,-14 13 0,0-13 0,0 13 0,-13-13 0,13 0 0,0 14 0,0-1 0,14 0 0,-1 1 0,13-1 0,1-13 0,12 13 0,1-13 0,0 0 0,-13 0 0,26-13 0,0 13 0,-13-13 0</inkml:trace>
  <inkml:trace contextRef="#ctx0" brushRef="#br0" timeOffset="16282">16431 3333 512,'0'-13'0,"-14"13"0,14 0 0,0 0 0,0 0 0,0 13 0,-13 14 0,13 13 0,0-1 0,-14 28 0,14-1 0,14 0 0,-14 13 0,0 1 0,0-1 0,0 13 0,0-12 0,0-1 0,0 1 0,0-1 0,13-13 0,-13-13 0,27 0 0,-1-13 0,-13-1 0,14-12 0,25-1 0,-11-12 0,24-2 0,1-12 0,27 0 0,0 0 0,26 0 0,0-12 0,26 12 0,14 0 0,27 0 0,-1 12 0,0-12 0,27 14 0,-1 12 0,1-13 0,-14 27 0,14-13 0,0 12 0,-1 1 0,-12 0 0,-14-1 0,-13 1 0,-13 0 0,-27-14 0,13 1 0,-26-14 0,-26-13 0,-1 0 0,-25-26 0,-1-1 0,-13-26 0,-27-13 0,1 0 0,-14-27 0,0 0 0,1-12 0,-14-15 0,-14 15 0,1-14 0,13 0 0,-13 27 0,0-15 0,-1 28 0,1 0 0,0 12 0,-14 15 0,14 12 0,-13 0 0,-1 14 0,-12 13 0,12 13 0,-39 0 0,13 0 0,-26 13 0,-14-13 0,-12 13 0,-28-13 0,-13 0 0,-13 0 0,-26 0 0,-13-13 0,-14 13 0,0 0 0,-12 13 0,-1-13 0,0 13 0,0 14 0,0-14 0,1 13 0,25 1 0,14-1 0,26 1 0,26 13 0,15-14 0,38 14 0,27-1 0,53-39 0,-26 27 0</inkml:trace>
  <inkml:trace contextRef="#ctx0" brushRef="#br0" timeOffset="16617">18732 4881 512,'0'0'0,"0"0"0,0 0 0,0 0 0,0 0 0,-13 13 0,13-13 0,-13 0 0</inkml:trace>
  <inkml:trace contextRef="#ctx0" brushRef="#br0" timeOffset="16850">18758 5292 512,'0'0'0,"0"0"0,0 0 0,0-14 0,-13 14 0,13-13 0,0 13 0,0 0 0</inkml:trace>
  <inkml:trace contextRef="#ctx0" brushRef="#br0" timeOffset="17433">19103 7752 512,'0'0'0,"0"-13"0,0 0 0,0 13 0,0-13 0,0 13 0,-14 0 0,14 0 0,0 0 0,0 0 0,-13 0 0</inkml:trace>
  <inkml:trace contextRef="#ctx0" brushRef="#br0" timeOffset="17600">19089 7897 512,'0'14'0,"0"-14"0,0 0 0,0 0 0,-13 0 0,13 0 0,0 0 0</inkml:trace>
  <inkml:trace contextRef="#ctx0" brushRef="#br0" timeOffset="37465">12911 7647 512,'0'12'0,"0"-12"0,0 0 0,-13 0 0,13 14 0,0-1 0,-13 0 0,-13 14 0,12-1 0,1 14 0,-13-14 0,12 14 0,1-14 0,-14 14 0,14-13 0,-13 12 0,13-13 0,-27 1 0,27 0 0,-13-15 0,12 2 0,0-1 0,14-13 0,14 0 0,-14 0 0,14 0 0</inkml:trace>
  <inkml:trace contextRef="#ctx0" brushRef="#br0" timeOffset="37732">12977 8016 512,'0'0'0,"0"0"0,0 0 0,-13-13 0,0 13 0,-14-13 0,1 0 0,-27 0 0,14 0 0,12-1 0,-13 1 0,1 0 0,-14-1 0,27 1 0,-2 1 0,2-2 0,13 1 0,13 0 0,0 13 0,0-27 0,0 27 0,13 0 0</inkml:trace>
  <inkml:trace contextRef="#ctx0" brushRef="#br0" timeOffset="38297">13123 7223 512,'0'0'0,"13"-13"0,0-1 0,0 1 0,1 0 0,-1 0 0,1 13 0,25-13 0,1 13 0,-1 13 0,1-13 0,13 13 0,-13 0 0,-1 14 0,-25-14 0,12 13 0,-13 1 0,-13-14 0,0 13 0,-13 1 0,-13 0 0,-1-1 0,1 13 0,-1-12 0,1 0 0,-1-1 0,14 14 0,0-14 0,13 14 0,13-13 0,0-1 0,14 0 0,-1 1 0,1-14 0,-1 13 0,1-13 0,-1 1 0,0 12 0,-13-26 0,1 14 0,-14-14 0,0 0 0,0 0 0,-14 0 0,14 0 0,-13 0 0,13 0 0,0 0 0,-13-14 0</inkml:trace>
  <inkml:trace contextRef="#ctx0" brushRef="#br1" timeOffset="100651">2474 13785 512,'0'0'0,"0"0"0</inkml:trace>
  <inkml:trace contextRef="#ctx0" brushRef="#br1" timeOffset="100700">2474 13785 512,'0'0'0,"0"0"0</inkml:trace>
  <inkml:trace contextRef="#ctx0" brushRef="#br1" timeOffset="100701">2474 13785 512,'0'0'0,"0"0"0</inkml:trace>
  <inkml:trace contextRef="#ctx0" brushRef="#br1" timeOffset="100749">2487 13785 512,'0'-14'0,"0"14"0</inkml:trace>
  <inkml:trace contextRef="#ctx0" brushRef="#br1" timeOffset="103076">12607 7249 512,'-14'0'0,"42"-13"0,-28 13 0,26-13 0,13 0 0,1-1 0,0 1 0,13 13 0,0-13 0,13 26 0,-14-13 0,28 27 0,-27-27 0,13 13 0,14 0 0,-15 27 0,2-14 0,-1 14 0,-13 13 0,13 0 0,-26 13 0,13 0 0,-14 13 0,1 1 0,-14-1 0,1 0 0,-14-12 0,-13 12 0,0-13 0,-13-13 0,-14 13 0,-12-13 0,-1-13 0,-26 13 0,13-27 0,-26 14 0,-1-14 0,1 1 0,-14-14 0,0 0 0,1-13 0,-14 0 0,14-13 0,-14 0 0,13 0 0,0-27 0,1 14 0,13-14 0,12-13 0,1 13 0,14-13 0,-2-13 0,15 0 0,12 0 0,14 0 0,0-1 0,13 2 0,13-2 0,13 1 0,14 0 0,0 13 0,26 0 0,0 0 0,14 13 0,12 14 0,0 0 0,1 13 0,0-1 0,-27 28 0,13-1 0,-79-13 0,53 13 0</inkml:trace>
  <inkml:trace contextRef="#ctx0" brushRef="#br2" timeOffset="2.7337E6">14882 9750 512,'14'-27'0,"-28"67"0,14-40 0,0 0 0,0 0 0,-13 13 0,13-13 0,0 0 0,-39 26 0,39-26 0,-27 27 0,0-14 0,1 1 0,0-2 0,-1-12 0,14 0 0,-13 0 0,-1 0 0,1 0 0,-1-12 0,27 12 0,-13-14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4-08T18:16:55.2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9498 3651 512,'0'0'0,"-13"0"0,13 0 0,-13 0 0,13 0 0,0 0 0,-13-13 0,-1 13 0,1 0 0,0 0 0,-14 13 0,1-13 0,-14 0 0,14 0 0,-14 0 0,1 13 0,-2-13 0,-11 14 0,-1-14 0,0 0 0,0 13 0,0-13 0,-13 0 0,-1 0 0,2 0 0,-15 0 0,14 0 0,-13 13 0,0-13 0,-1 0 0,1 0 0,-1 0 0,1 0 0,0 0 0,-14 13 0,14-13 0,-14 0 0,14 0 0,-1 14 0,1-14 0,0 13 0,-1 0 0,14 13 0,66-26 0,-53 14 0</inkml:trace>
  <inkml:trace contextRef="#ctx0" brushRef="#br0" timeOffset="2080">5119 11377 512,'13'0'0,"-13"-14"0,14 14 0,-14-13 0,13 13 0,13 0 0,1 0 0,13-13 0,-1 13 0,14 0 0,-13 0 0,26 0 0,-13 0 0,13 0 0,14 0 0,-14 13 0,27 0 0,-28 1 0,28-14 0,-13 13 0,12-13 0,1 13 0,-1-13 0,1 14 0,-14-2 0,27-12 0,-13 14 0,-1-14 0,14 13 0,-14-13 0,1 13 0,-14 0 0,14-13 0,-14 14 0,1-14 0,-1 0 0,-79 0 0,66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4-08T18:17:48.0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9194 5437 512,'0'0'0,"13"0"0,1 0 0,-1 0 0,13 13 0,27-13 0,-14 13 0,15 1 0,12-1 0,0-13 0,27 0 0,-14 13 0,27-13 0,-14 0 0,14 0 0,0 0 0,0 0 0,13 0 0,-13 0 0,-1 0 0,15 0 0,-2-13 0,2 13 0,-1 0 0,13-13 0,0 13 0,-12-14 0,11 14 0,2 0 0,-14-13 0,13 13 0,1 0 0,-1-13 0,-13 13 0,13 0 0,-13-13 0,14 13 0,-14 0 0,0 0 0,0 0 0,13 0 0,-26 0 0,26 0 0,0 13 0,1-13 0,-14 0 0,13 13 0,1-13 0,-1 13 0,-13-13 0,13 14 0,0-1 0,-13-13 0,27 13 0,-27 1 0,13-1 0,1 0 0,-15 0 0,15 0 0,0 1 0,-15-1 0,15 13 0,-28-13 0,15 14 0,-1-1 0,-119-26 0,92 27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4-08T18:18:40.13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5C83B4"/>
    </inkml:brush>
  </inkml:definitions>
  <inkml:trace contextRef="#ctx0" brushRef="#br0">19248 3889 512,'0'-13'0,"0"13"0,13-27 0,1 14 0,-1 0 0,13 0 0,0 0 0,14-1 0,0 1 0,13 0 0,13 13 0,1 13 0,12 0 0,0 1 0,14-1 0,-14 26 0,27-12 0,-14-1 0,14 14 0,0 0 0,0 13 0,0 0 0,-13 13 0,12-13 0,-12 26 0,-1-13 0,1 13 0,-27 15 0,-13-15 0,14 0 0,-28 0 0,-13-12 0,1 12 0,-14-27 0,-26 15 0,0-27 0,-27-1 0,1-12 0,-15-1 0,1 0 0,-26-26 0,-1 0 0,-12 0 0,-1 0 0,-12-13 0,-1 0 0,0-13 0,-13 12 0,13-12 0,-13 0 0,0-1 0,13-13 0,0 0 0,0-12 0,0-1 0,1-13 0,25 13 0,-12-14 0,13 2 0,12-2 0,1 1 0,27-14 0,12 15 0,0-1 0,40-1 0,1 1 0,26 0 0,26 0 0,0 0 0,40 13 0,13 13 0,26 1 0,27 12 0,0 1 0,27 26 0,-1 13 0,27 13 0,0 27 0,13 27 0,14 26 0,-252-106 0,224 105 0</inkml:trace>
  <inkml:trace contextRef="#ctx0" brushRef="#br1" timeOffset="42885.8619">5357 8572 512,'13'-13'0,"-13"13"0,14 0 0,-1 0 0,1 0 0,12-13 0,0 13 0,1 0 0,-1 0 0,0 0 0,14 0 0,-13 13 0,13-13 0,12 0 0,-12-13 0,-1 13 0,15 0 0,-15-14 0,1 1 0,13 13 0,0-13 0,0 0 0,13 13 0,0-13 0,0-1 0,13 14 0,-12 0 0,12-13 0,0 13 0,1 0 0,12 0 0,-12-13 0,-1 13 0,13 0 0,1 0 0,0-13 0,-13 13 0,12 0 0,1-13 0,-1 13 0,1 0 0,-1 0 0,15-14 0,-28 14 0,27 0 0,-14 0 0,1 0 0,-1 0 0,1 14 0,0-14 0,-14 0 0,14 0 0,-1 0 0,1 0 0,-1 0 0,1 0 0,-14 0 0,14 13 0,0-13 0,-14 0 0,14 0 0,-14 13 0,14-13 0,-1 13 0,-12-13 0,-1 13 0,0-13 0,1 0 0,-1 14 0,-13-14 0,0 0 0,0 0 0,0 0 0,-12 0 0,25 0 0,-40 0 0,15 0 0,12 0 0,-14 0 0,1 0 0,14 0 0,-15 0 0,-12 0 0,27 0 0,-15 0 0,1 0 0,0 0 0,0 0 0,13 0 0,-13 0 0,14 0 0,-15 0 0,14 0 0,0 0 0,-26 0 0,26 0 0,-13 0 0,0-14 0,13 14 0,-13 0 0,0-13 0,13 13 0,-13 0 0,0-13 0,0 13 0,0-13 0,0 13 0,-14 0 0,1 0 0,-40 0 0,27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4-08T18:20:29.392"/>
    </inkml:context>
    <inkml:brush xml:id="br0">
      <inkml:brushProperty name="width" value="0.05292" units="cm"/>
      <inkml:brushProperty name="height" value="0.05292" units="cm"/>
      <inkml:brushProperty name="color" value="#5C83B4"/>
    </inkml:brush>
    <inkml:brush xml:id="br1">
      <inkml:brushProperty name="width" value="0.05292" units="cm"/>
      <inkml:brushProperty name="height" value="0.05292" units="cm"/>
      <inkml:brushProperty name="color" value="#F59D56"/>
    </inkml:brush>
  </inkml:definitions>
  <inkml:trace contextRef="#ctx0" brushRef="#br0">2500 4762 512,'0'0'0,"0"0"0,0 13 0,0 1 0,0 12 0,13 14 0,-13 13 0,13-1 0,0 28 0,1-14 0,-1 13 0,0 1 0,0 13 0,-13-1 0,14 1 0,-1-1 0,0 1 0,1 0 0,-1-1 0,0-13 0,-13 1 0,13-14 0,-13 0 0,13-13 0,-13-13 0,14-1 0,-14-12 0,13 0 0,-13-14 0,13-13 0,-13 0 0,0-13 0</inkml:trace>
  <inkml:trace contextRef="#ctx0" brushRef="#br0" timeOffset="1490.447">2579 4802 512,'0'0'0,"0"0"0,0 0 0,0 0 0,0 0 0,13 0 0,1 0 0,12 13 0,1-13 0,-1 0 0,14 0 0,-1 0 0,15 0 0,-2 14 0,14-14 0,1 0 0,12 0 0,0 0 0,27-14 0,-13 14 0,13 0 0,-1 0 0,1-13 0,13 13 0,-13-13 0,14 13 0,-2 0 0,2-14 0,-2 1 0,15 0 0,-1 13 0,0-13 0,14 0 0,0-1 0,-1 1 0,13 0 0,1 13 0,-13-14 0,26 1 0,-13 0 0,-1 0 0,14 13 0,0-14 0,0 14 0,1-12 0,-1 12 0,13-14 0,-14 14 0,14 0 0,-12-13 0,12 13 0,0 0 0,0 0 0,-13 13 0,14-13 0,-14 0 0,26 0 0,-26 14 0,0-14 0,0 0 0,13 0 0,-13 12 0,-13-12 0,0 14 0,12-14 0,-12 0 0,0 0 0,-13 13 0,-1-13 0,0 0 0,1 13 0,-13-13 0,-2 0 0,2 0 0,-14 13 0,-13-13 0,13 0 0,-13 0 0,-13 14 0,12-14 0,-25 0 0,12 0 0,-26 13 0,-12-13 0,11 0 0,-12 0 0,-13 0 0,0 0 0,-14 0 0,1 0 0,-14 0 0,0 0 0,-13 0 0,0-13 0,0 13 0,0 0 0,-13 0 0</inkml:trace>
  <inkml:trace contextRef="#ctx0" brushRef="#br0" timeOffset="2197.6591">12607 4630 512,'0'13'0,"0"-13"0,0 13 0,0 0 0,0 14 0,0 0 0,-14 12 0,14 14 0,0 13 0,14 1 0,-14 12 0,0 0 0,14 0 0,-1 14 0,-13 0 0,0-1 0,13 14 0,-13-13 0,13-1 0,0-12 0,-13-1 0,13-13 0,1 1 0,-14-27 0,0-1 0,13 1 0,-13-28 0,0 2 0,13-1 0,0-13 0,-13-13 0,0 13 0,0 0 0</inkml:trace>
  <inkml:trace contextRef="#ctx0" brushRef="#br0" timeOffset="3236.9708">12686 6111 512,'0'0'0,"-13"0"0,0 14 0,-13-14 0,-15 0 0,2 13 0,-1-13 0,-12 0 0,-15 0 0,14 0 0,-13 0 0,0 0 0,-13-13 0,13 13 0,-14 0 0,1 0 0,-13-14 0,-1 14 0,0-13 0,13 13 0,-25-12 0,12 12 0,-12 0 0,12 0 0,0-14 0,-13 14 0,14 0 0,-14-13 0,0 13 0,13-13 0,-12 13 0,12 0 0,-13 0 0,-13-14 0,27 14 0,-28 0 0,15 0 0,12 14 0,-26-14 0,13 0 0,-13 0 0,0 0 0,13 0 0,-13 0 0,0 13 0,14-13 0,-15 0 0,1 0 0,0 0 0,0 13 0,13-13 0,0 0 0,-12 0 0,-2 0 0,1 0 0,0 14 0,0-14 0,0 0 0,0 0 0,0 0 0,0 0 0,0 12 0,0-12 0,0 0 0,-1 0 0,2 13 0,-2-13 0,15 14 0,-15-14 0,1 13 0,0-13 0,0 14 0,0-14 0,13 13 0,-12-13 0,11 0 0,1 12 0,-12 2 0,11-14 0,2 13 0,-1-13 0,0 13 0,0-13 0,1 14 0,12-14 0,-13 13 0,13-13 0,-12 13 0,12-13 0,1 14 0,-15-14 0,15 0 0,-1 13 0,1 0 0,-14-13 0,14 14 0,12-2 0,-13-12 0,14 13 0,-14 1 0,27-14 0,-13 13 0,13-13 0,13 13 0,-13-13 0,26 0 0,13 14 0,27-14 0,-26 0 0</inkml:trace>
  <inkml:trace contextRef="#ctx0" brushRef="#br0" timeOffset="12200.6591">7911 3307 512,'0'0'0,"0"0"0,0 0 0,-14 0 0,14 13 0,0 0 0,0 14 0,-13-1 0,13 14 0,0 13 0,0 0 0,0 0 0,-13 13 0,13 0 0,-13 0 0,13 0 0,-13 1 0,0-1 0,13-13 0,-14 0 0,14-14 0,-13 1 0,-1 0 0,14-14 0,-13-12 0,13-1 0,0 0 0,0-26 0,0 0 0,13-1 0,-13 14 0,14-26 0</inkml:trace>
  <inkml:trace contextRef="#ctx0" brushRef="#br0" timeOffset="12716.8139">8109 3717 512,'0'0'0,"-13"14"0,-13-1 0,-1-13 0,-12 26 0,-2-13 0,15 14 0,-14-14 0,14 13 0,-13-12 0,12-1 0,0 0 0,1 0 0,13 1 0,13-14 0,-14 0 0,14 13 0,0-13 0,14 0 0,-1 13 0,13-13 0,14 14 0,-13 12 0,12-13 0,-12 14 0,-1-1 0,14 0 0,-13 1 0,-1-1 0,0 1 0,1-14 0,-14 13 0,13-26 0,1 14 0,-1-1 0,1-13 0,-1 0 0,14 0 0,-1 0 0,-12-13 0,-27 13 0,26-14 0</inkml:trace>
  <inkml:trace contextRef="#ctx0" brushRef="#br0" timeOffset="13724.116">8704 3929 512,'0'0'0,"27"0"0,12 0 0,2 0 0,-2 0 0,14 0 0,0 0 0,13 0 0,13-13 0,0 13 0,14 0 0,0 13 0,13-13 0,-14 0 0,27 0 0,-13 13 0,13-13 0,1 14 0,-2-14 0,2 0 0,11 12 0,-11 2 0,-1-14 0,13 13 0,0 0 0,-25 1 0,24-14 0,-24 13 0,-2 0 0,14-13 0,-26 13 0,13-13 0,-14 13 0,1-13 0,-14 14 0,1-14 0,-14 13 0,0-13 0,-13 0 0,0 13 0,-13-13 0,-1 0 0,-13 13 0,1-13 0,-14 0 0,-13 0 0,0 14 0,0-14 0,0 13 0,0 0 0,-13 1 0,0-2 0,-1 2 0,1-1 0,0 0 0,0 1 0,0-1 0,13-13 0,0 13 0,0-13 0,-13 0 0,26 0 0,-13 0 0,13-13 0,0 13 0,13-13 0,-12-1 0,12 1 0,-12-14 0,-1 15 0,0-2 0,0 1 0,-13 0 0,0-14 0,-13 14 0,0 0 0,-14-14 0,1 14 0,-14 0 0,1-14 0,-14 14 0,-1 0 0,2-1 0,52 14 0,-53-12 0</inkml:trace>
  <inkml:trace contextRef="#ctx0" brushRef="#br0" timeOffset="15047.5129">7143 4008 512,'0'0'0,"0"0"0,-13 0 0,-13 0 0,-1 0 0,-12 0 0,-15 0 0,-12 0 0,-13 0 0,-14 0 0,14 0 0,-27 14 0,1-14 0,-2 0 0,-11 0 0,-2 0 0,-12 13 0,0-13 0,0 0 0,-1 0 0,1 13 0,-14-13 0,1 13 0,0-13 0,-1 13 0,14-13 0,0 14 0,-1-14 0,14 13 0,-13-13 0,13 0 0,-1 0 0,2 13 0,11-13 0,15 13 0,-14-13 0,14 0 0,-1 14 0,14-14 0,13 13 0,-1-13 0,1 0 0,14 0 0,-2 0 0,1 0 0,14 0 0,-1-13 0,1 13 0,12 0 0,0-14 0,14 14 0,-13-13 0,26 13 0,-13 0 0,13-13 0,13 13 0,0-13 0,0-1 0,13 1 0,15 0 0,-2 0 0,-12 0 0,12-1 0,14 1 0,-26 0 0,-14 13 0,14-14 0,-27 14 0,0 0 0,-14 0 0,-12 14 0,-1-1 0,-13 0 0,-12 14 0,25-1 0,-25 1 0,11 12 0,2 1 0,-1 0 0,14 0 0,-14-1 0,13 1 0,14 0 0,0-1 0,26-13 0,-13 1 0,13 0 0,27-1 0,0 0 0,0 1 0,12-14 0,-52-13 0,41 13 0</inkml:trace>
  <inkml:trace contextRef="#ctx0" brushRef="#br0" timeOffset="15613.6827">3955 4802 512,'0'-13'0,"0"26"0,0-13 0,-13 27 0,13 12 0,0 1 0,0 26 0,0-13 0,0 26 0,13 0 0,-13 14 0,13 0 0,-13 13 0,0 0 0,13 13 0,-13-13 0,13-1 0,-13 1 0,0 0 0,0-14 0,0-12 0,0-1 0,-13-26 0,0 0 0,13-14 0,0-25 0,0-14 0,13 0 0,14-26 0,-27 26 0,14-40 0</inkml:trace>
  <inkml:trace contextRef="#ctx0" brushRef="#br0" timeOffset="16087.8249">5701 4762 512,'0'0'0,"0"0"0,0 0 0,-13 13 0,0 14 0,0 0 0,0 12 0,13 14 0,-14 13 0,1 0 0,0 14 0,-1-1 0,14 14 0,0-1 0,0 1 0,0 0 0,0-14 0,0 13 0,0-25 0,-13 12 0,13-27 0,0-12 0,0 0 0,0-26 0,0-1 0,13-13 0,14-13 0,0-14 0,-27 27 0,26-40 0</inkml:trace>
  <inkml:trace contextRef="#ctx0" brushRef="#br0" timeOffset="16519.9545">7011 4616 512,'0'14'0,"0"-1"0,-14 13 0,14 14 0,-13 13 0,0 14 0,13 12 0,-13 0 0,13 1 0,0 12 0,0 1 0,0-14 0,-13 14 0,13 0 0,0-14 0,0-13 0,0 13 0,0-26 0,0-13 0,0-1 0,0-25 0,13-14 0,0 0 0,13-14 0,-26 14 0,41-26 0</inkml:trace>
  <inkml:trace contextRef="#ctx0" brushRef="#br0" timeOffset="16920.0745">8625 4616 512,'0'0'0,"0"27"0,0-1 0,0 28 0,0-2 0,0 28 0,0-14 0,-13 27 0,13-1 0,-14-13 0,14 14 0,0 0 0,-13-1 0,13 1 0,0-14 0,0-12 0,-13-15 0,13 2 0,0-15 0,0-13 0,13-12 0,-13-14 0,13 13 0</inkml:trace>
  <inkml:trace contextRef="#ctx0" brushRef="#br0" timeOffset="17369.2092">10093 4577 512,'-13'13'0,"13"-13"0,0 26 0,0 14 0,-13 13 0,0 0 0,0 27 0,0-1 0,-1 14 0,14-1 0,0 1 0,-13 0 0,-1 12 0,14-12 0,0-14 0,0 1 0,0-14 0,0-13 0,0 0 0,0-14 0,0-12 0,0-1 0,14-26 0,-1 0 0,1-13 0,-14 13 0,26-27 0</inkml:trace>
  <inkml:trace contextRef="#ctx0" brushRef="#br0" timeOffset="17818.3439">11297 4656 512,'0'0'0,"0"13"0,0 1 0,0 12 0,0 14 0,0 13 0,0 0 0,0 26 0,0 1 0,0-1 0,0 13 0,14-12 0,-14 26 0,0-14 0,0 1 0,0 0 0,0-1 0,0-12 0,0-1 0,-14 13 0,14-12 0,0-80 0,0 80 0</inkml:trace>
  <inkml:trace contextRef="#ctx0" brushRef="#br0" timeOffset="57542.2575">19195 5808 512,'-13'0'0,"13"13"0,0-13 0,-27 0 0,27 0 0,-13 0 0,0 0 0,-13 0 0,-1 0 0,1 0 0,-1 0 0,0 13 0,1-13 0,0 0 0,-1 0 0,14 0 0,-13 0 0,13 13 0,-1-13 0,1 0 0,13 0 0,0 0 0,13 13 0,1-13 0,-1 13 0,-13-13 0,26 0 0</inkml:trace>
  <inkml:trace contextRef="#ctx0" brushRef="#br0" timeOffset="57775.3274">19195 5940 512,'0'0'0,"14"12"0,-14-12 0,0 14 0,-14-14 0,1 0 0,-1 0 0,-12 0 0,0 0 0,-14 0 0,14 0 0,-1 0 0,0 0 0,-12-14 0,12 14 0,1 0 0,0 14 0,13-14 0,13 0 0,-14 0 0</inkml:trace>
  <inkml:trace contextRef="#ctx0" brushRef="#br0" timeOffset="58340.4969">19592 5649 512,'0'13'0,"0"13"0,0 14 0,-14 13 0,14-13 0,-13 12 0,13 2 0,0-15 0,-13 14 0,13-13 0,0-1 0,-13 1 0,13-13 0,0 12 0,0-26 0,0 1 0,0-1 0,0-13 0,0-13 0,0-1 0,0 1 0,0-14 0,13 2 0,-13 25 0,13-27 0</inkml:trace>
  <inkml:trace contextRef="#ctx0" brushRef="#br0" timeOffset="58806.6367">19698 5596 512,'0'0'0,"0"-13"0,0 13 0,0 13 0,13-13 0,-13 26 0,13-13 0,0 14 0,14 13 0,-14-1 0,14 1 0,13 13 0,-14 0 0,13 0 0,-12-14 0,12 1 0,-12 13 0,13-27 0,-14 14 0,1-13 0,-1-15 0,0 2 0,-12-14 0,-1 0 0,14-14 0,-14-11 0,0-2 0,0-12 0,1-1 0,-1-14 0,-13 14 0,13-12 0,0-1 0,-13 14 0,13-15 0,-13 15 0,14-14 0,-14 26 0,13-12 0,-13 39 0,0-27 0</inkml:trace>
  <inkml:trace contextRef="#ctx0" brushRef="#br0" timeOffset="77391.2104">3625 6535 512,'0'0'0,"13"0"0,-13 13 0,0-13 0,0 0 0,0 0 0,0 0 0,0 0 0,0 0 0,0 0 0,13 0 0,-13 0 0,0 0 0,0 13 0,0-13 0,0 0 0,0 14 0,0-14 0,0 0 0,0 13 0,13 0 0,-13 0 0,0 14 0,0-1 0,0 1 0,0 12 0,0 1 0,0 0 0,0 13 0,0 0 0,13 13 0,-13-13 0,14 13 0,-1 13 0,0-13 0,0 27 0,0-14 0,0 14 0,1 0 0,-1 13 0,0-1 0,1 1 0,-1 13 0,0 0 0,0 0 0,1 0 0,-1 13 0,0 1 0,0-1 0,0 1 0,1-1 0,-14 0 0,13 0 0,-13 14 0,0-14 0,0 14 0,0-14 0,0 0 0,0-13 0,-13-13 0,-1 0 0,14 0 0,0-14 0,-13-12 0,13-14 0,0 0 0,0-13 0,0 0 0,-13-27 0,13 14 0,0-26 0,0-1 0,-13 0 0,13-13 0,0 0 0,-13 0 0,13 0 0,-27 0 0,14-13 0,-14 0 0,1 13 0,-1 0 0,-12-14 0,-1 14 0,1 0 0,-2 0 0,2 0 0,-14 0 0,14 14 0,-15-14 0,28 13 0,-27-13 0,14 13 0,12-13 0,-12 0 0,11 0 0,2 0 0,13 0 0,-13-13 0,12-14 0,-12 14 0,13-14 0,0-12 0,0-1 0,-1-13 0,1 0 0,-14 0 0,14-13 0,0-13 0,-14 13 0,14-14 0,0-12 0,-13-1 0,12-13 0,1 0 0,0 1 0,0-14 0,0-14 0,0 14 0,-1-27 0,0 15 0,14 104 0,0-79 0,0 66 0,0-65 0,0 78 0,-13-79 0,13-39 0,0 12 0,-13-12 0,13-1 0,0 14 0,-13-13 0,13 26 0,-13-14 0,13 1 0,-13 26 0,13-13 0,0 92 0,0-52 0,-14-13 0,14-1 0,-13 13 0,13 1 0,0 26 0,0-13 0,13 26 0,-13 1 0,14 12 0,-1 14 0,13 0 0,-13 13 0,14-13 0,-13 13 0,25 0 0,-13-14 0,1 14 0,-1 0 0,1-13 0,12 13 0,1-13 0,0 0 0,-1 13 0,1 0 0,-1 0 0,15 0 0,-14 0 0,12 0 0,-12 0 0,0 13 0,0-13 0,-14 0 0,13 0 0,-39 0 0,27 0 0</inkml:trace>
  <inkml:trace contextRef="#ctx0" brushRef="#br0" timeOffset="78497.5422">1481 8043 512,'0'0'0,"0"0"0,14 0 0,-14-13 0,0 13 0,13 13 0,-13-13 0,0 27 0,0-15 0,0 28 0,0-13 0,0 26 0,0-14 0,0 15 0,0-2 0,13 1 0,-13-13 0,0 13 0,0-14 0,0 1 0,0-13 0,0-1 0,0-12 0,0-14 0,0 0 0,0 0 0,0-14 0,0 1 0,0-14 0,0 1 0,0-1 0,0-12 0,13-1 0,-13 14 0,0-1 0,13 1 0,0 13 0,1-1 0,-1 1 0,1 0 0,-1 13 0,13 0 0,1 0 0,-1 13 0,-13 0 0,14 1 0,-1-1 0,-13 13 0,0 1 0,-13-14 0,0 13 0,0 1 0,-26-14 0,13 13 0,-27 1 0,14-14 0,-14 0 0,14 1 0,-14-1 0,13 0 0,-12-13 0,12 0 0,1 0 0,0 0 0,12 0 0,1 0 0,-1-13 0,14-14 0,0 14 0,0 13 0,0-26 0</inkml:trace>
  <inkml:trace contextRef="#ctx0" brushRef="#br0" timeOffset="79512.8467">2315 6826 512,'0'0'0,"0"0"0,-14 0 0,14 0 0,0-13 0,-13 13 0,13 0 0,-13 0 0,13 0 0,0 0 0,0 13 0,0-13 0,0 0 0,0 13 0,0-13 0,0 0 0,0 14 0,0-1 0,0 0 0,0 0 0,0 0 0,0 1 0,0-1 0,0 13 0,0 1 0,0-14 0,0 27 0,0-14 0,0 14 0,0 13 0,0 0 0,0 0 0,0-1 0,13 2 0,-13 11 0,0 2 0,13-1 0,-13 14 0,14-1 0,-1 13 0,-13-13 0,13 14 0,0-1 0,0 2 0,-13 11 0,14-12 0,-14-1 0,13 14 0,1-13 0,-14-1 0,13 1 0,-13 13 0,13-13 0,-13 13 0,13-1 0,-13-12 0,13-1 0,-13 1 0,14-13 0,-14-1 0,0-13 0,0-13 0,-14-1 0,14-12 0,0 0 0,0-13 0,14-14 0,-14-13 0,0 26 0</inkml:trace>
  <inkml:trace contextRef="#ctx0" brushRef="#br0" timeOffset="79914.9673">2394 10371 512,'0'0'0,"0"0"0,-13 0 0,13 0 0,0 0 0,0 0 0,0 0 0,0 0 0,13 0 0,-13 0 0,0 0 0</inkml:trace>
  <inkml:trace contextRef="#ctx0" brushRef="#br0" timeOffset="80678.1962">2579 10649 512,'0'0'0,"0"0"0,0 0 0,-13 0 0,13 0 0,0 0 0,-13 13 0,13 14 0,-14-14 0,1 14 0,-13-1 0,26 0 0,-13 1 0,0 0 0,13-1 0,-14-13 0,14 0 0,0 1 0,0-1 0,0-13 0,14 0 0,-14 0 0,0 0 0,13-13 0,0-1 0,0 14 0,0-13 0,0 13 0,1-13 0,-14 0 0,13 13 0,-13 0 0,0 0 0,0 0 0,0 0 0,0 0 0,-13 0 0,-1 13 0,-12 0 0,13 0 0,-13 1 0,12-1 0,-12 0 0,0 1 0,12-1 0,1 13 0,-14-26 0,1 14 0,13-14 0,13 0 0,-14 0 0,1-14 0,13 1 0,-13 0 0,13-14 0,0 1 0,0-1 0,-13-12 0,0-1 0,13 0 0,-13 1 0,-1-15 0,1 2 0,13 52 0,0-40 0</inkml:trace>
  <inkml:trace contextRef="#ctx0" brushRef="#br0" timeOffset="81519.4485">2262 6839 512,'0'0'0,"0"0"0,0 0 0,13 0 0,-13 0 0,0 0 0,0 14 0,0-14 0,0 13 0,13 0 0,0 13 0,14 1 0,-1-1 0,-13-13 0,1 1 0,-14-1 0,13 0 0,-13-13 0,0 0 0,0-13 0,-13 0 0,-1-1 0,1 1 0,-13-13 0,13-1 0,-14 14 0,1-13 0,13 26 0,-14-13 0,0 13 0,1 0 0,0 13 0,-1 0 0,1 13 0,13-12 0,0 25 0,-14-12 0,27-27 0,0 13 0</inkml:trace>
  <inkml:trace contextRef="#ctx0" brushRef="#br0" timeOffset="138595.4795">13176 8082 512,'0'14'0,"13"-14"0,-13 13 0,0-13 0,0 13 0,0-13 0,0 0 0,0 0 0,0 0 0</inkml:trace>
  <inkml:trace contextRef="#ctx0" brushRef="#br0" timeOffset="139526.5726">12964 7805 512,'0'0'0,"0"0"0</inkml:trace>
  <inkml:trace contextRef="#ctx0" brushRef="#br0" timeOffset="140399.6599">12964 7792 512,'0'0'0,"0"0"0,0 0 0,-13 0 0,13 0 0,-13 13 0,13-13 0,0 0 0,-14 0 0,14 0 0,0 0 0,0 13 0,0-13 0,0 27 0,0-14 0,0 13 0,0 1 0,0-1 0,14 1 0,-14-1 0,13 0 0,-13 1 0,13-14 0,-13 13 0,13-12 0,-13-1 0,13 0 0,-13 1 0,27-1 0,0 0 0,-1-13 0,1 0 0,12 0 0,14-13 0,0 13 0,0-13 0,13 13 0,0-14 0,0 14 0,27-13 0,-27 13 0,27 0 0,-14 0 0,14 0 0,0 0 0,-1 0 0,0 0 0,14 13 0,-13-13 0,13 0 0,0 14 0,-1-14 0,2 13 0,-2-13 0,-12 13 0,-1 1 0,1-14 0,13 13 0,-27-13 0,27 13 0,-14 0 0,1-13 0,0 13 0,13-13 0,-14 0 0,-12 0 0,12 0 0,1 0 0,-14 0 0,0 0 0,1 0 0,-27 0 0,13 0 0,0 0 0,-26-13 0,13 13 0,-27 0 0,27 0 0,-26 0 0,-14 0 0,0 0 0,0 0 0,-13 0 0,13 0 0,-13 0 0,0 0 0,0 0 0,0 0 0,0 0 0,-13 0 0,13 0 0,0 0 0,0-13 0,-13 0 0,13 0 0,0-1 0,0-12 0,-13-1 0,26-12 0,-13 12 0,0 0 0,13 1 0,-13 26 0,13-39 0</inkml:trace>
  <inkml:trace contextRef="#ctx0" brushRef="#br1" timeOffset="149536.5735">9114 2950 512,'0'14'0,"0"-14"0,0 12 0,-13-12 0,13 13 0,0 1 0,0 12 0,0 14 0,0-14 0,13 14 0,-13 13 0,14-13 0,-14 13 0,0 13 0,13-13 0,-13 13 0,0 0 0,13 0 0,-13 14 0,13-14 0,0 0 0,1 13 0,-1 0 0,1-12 0,-14-1 0,13 0 0,0 0 0,13-13 0,-26 0 0,14-13 0,-1-1 0,-13-12 0,13-14 0,-13 0 0,0 1 0,0-14 0,13 0 0,-13-14 0,0 14 0,13-26 0,0 12 0,1-12 0,-1 0 0,0-1 0,1-13 0,-1 27 0,0-26 0,14 26 0,-14-1 0,0 1 0,0-14 0,0 27 0,-13 0 0,0 0 0,0 0 0,0 0 0,0 27 0,-13-14 0,13 1 0,-13-1 0,0 0 0,0 13 0,-14-13 0,14-13 0,-14 27 0,1-27 0,12 0 0,-12 0 0,0 0 0,-27-13 0,27-1 0,-15 1 0,2-13 0,12 0 0,-25-14 0,12 14 0,13-14 0,-12 13 0,25 1 0,1-1 0,0 14 0,0-13 0,13 26 0,13 0 0</inkml:trace>
  <inkml:trace contextRef="#ctx0" brushRef="#br1" timeOffset="161758.7956">11271 8810 512,'0'-13'0,"0"40"0,0-27 0,0 26 0,0 14 0,0 13 0,0-14 0,0 14 0,0 0 0,13 0 0,-13 14 0,0-15 0,13 14 0,1 1 0,-14-2 0,0-11 0,0 12 0,0-1 0,13 2 0,-13-14 0,0-14 0,13 1 0,-13-14 0,13 1 0,-13-14 0,13-13 0,0 0 0,1-13 0,0-14 0,-14 27 0,26-12 0</inkml:trace>
  <inkml:trace contextRef="#ctx0" brushRef="#br1" timeOffset="162158.8356">11668 9472 512,'-13'0'0,"13"0"0,-13 0 0,-1 0 0,-12 13 0,12 0 0,-12 1 0,12 12 0,-12 14 0,13-14 0,13 1 0,0 0 0,0 12 0,13-26 0,13 14 0,1-14 0,0 0 0,13-13 0,-14 0 0,0-13 0,1 0 0,-1-14 0,-13 14 0,0-14 0,0 0 0,-13 2 0,-13-2 0,0 14 0,-13-14 0,-1 14 0,1 0 0,-13 0 0,-1 13 0,13 0 0,14 0 0,13 0 0,0 0 0</inkml:trace>
  <inkml:trace contextRef="#ctx0" brushRef="#br1" timeOffset="162574.8772">12144 9498 512,'13'0'0,"0"-13"0,-13 13 0,0 0 0,0 0 0,-26 0 0,-1 0 0,1 0 0,-13 27 0,-15-14 0,28 13 0,-14 1 0,14-1 0,26 13 0,0-12 0,0 0 0,26-14 0,1 14 0,12-27 0,1 13 0,0-13 0,-1-13 0,14 13 0,-13-27 0,-13 14 0,12-14 0,-25 0 0,-1 15 0,-13-1 0,0-1 0,0 1 0,-27 0 0,14-1 0,0 1 0,-13 0 0,12 0 0,1 0 0,13 13 0,0-14 0</inkml:trace>
  <inkml:trace contextRef="#ctx0" brushRef="#br1" timeOffset="162932.913">12501 8863 512,'0'14'0,"0"-14"0,0 13 0,0 27 0,0-1 0,0 1 0,13 13 0,1 13 0,-1 0 0,0 0 0,13 0 0,-13 1 0,1-2 0,0-11 0,-1-2 0,-13-12 0,13-1 0,-13-12 0,0 0 0,13-14 0,-13-13 0,0 0 0,0 0 0,13-13 0</inkml:trace>
  <inkml:trace contextRef="#ctx0" brushRef="#br1" timeOffset="163314.9512">12832 9419 512,'0'0'0,"0"14"0,-13-2 0,13 1 0,-27 14 0,14 0 0,-14-1 0,1 0 0,0 1 0,12 0 0,-12-2 0,13-10 0,0-3 0,0 1 0,13 1 0,0-14 0,13 0 0,0 13 0,13-13 0,1 0 0,-1 0 0,14 0 0,0 13 0,-1 1 0,1-1 0,-14 0 0,1 0 0,12 0 0,-26 0 0,1 1 0,-1-1 0,1 0 0,-14-13 0,0 0 0,0 0 0,0 0 0</inkml:trace>
  <inkml:trace contextRef="#ctx0" brushRef="#br1" timeOffset="163772.997">13083 9538 512,'0'13'0,"0"0"0,0 1 0,0-1 0,14 14 0,-14-2 0,0-10 0,13 24 0,0-26 0,0 14 0,0-1 0,14-13 0,-14-13 0,1 0 0,-1 0 0,0 0 0,0-13 0,0 0 0,1-14 0,-1 1 0,-13-1 0,13 0 0,-13-12 0,0 13 0,13-1 0,-13 14 0,0-13 0,0 12 0,0-12 0,0 26 0,0 0 0,13-14 0</inkml:trace>
  <inkml:trace contextRef="#ctx0" brushRef="#br1" timeOffset="164347.0544">13493 9737 512,'0'0'0,"14"39"0,-1 14 0,0-14 0,0 14 0,-13-13 0,13 13 0,0-26 0,-13 12 0,0-26 0,0 14 0,0-27 0,0 0 0,0 0 0,0 0 0,0-13 0,0-14 0,-13-12 0,0-1 0,0-13 0,13 0 0,-13 0 0,13 0 0,0 1 0,0 12 0,0-14 0,13 15 0,0 13 0,0-14 0,0 14 0,1 12 0,13 1 0,-1 0 0,0 13 0,1 13 0,-1 14 0,1-14 0,-1 13 0,-13 1 0,0 13 0,1-15 0,-14 2 0,-14 13 0,1-13 0,0 12 0,-13-26 0,-14 14 0,14-14 0,-14 0 0,-13 1 0,26-14 0,1 0 0,0 0 0,12-14 0,14 1 0,0 13 0,0-27 0</inkml:trace>
  <inkml:trace contextRef="#ctx0" brushRef="#br1" timeOffset="164747.0944">15107 9234 512,'0'0'0,"0"13"0,0 0 0,-13 1 0,0 25 0,0-13 0,-14 14 0,-12 0 0,-1-1 0,0 15 0,0-15 0,1 14 0,-15 1 0,28-15 0,-13 1 0,12-1 0,1-13 0,0 14 0,12-26 0,1-2 0,26 2 0,1-14 0,12-14 0,-26 14 0,13 0 0</inkml:trace>
  <inkml:trace contextRef="#ctx0" brushRef="#br1" timeOffset="165005.1202">15094 9670 512,'0'0'0,"-13"0"0,-13-12 0,-1-3 0,-13 3 0,-13-15 0,14 14 0,-1-14 0,-13 1 0,13 13 0,1-27 0,-1 27 0,-13-14 0,27 1 0,-1 0 0,14 12 0,13 14 0,-14-26 0</inkml:trace>
  <inkml:trace contextRef="#ctx0" brushRef="#br1" timeOffset="253980.0168">3466 5292 512,'0'0'0,"0"0"0,0 0 0,-13 0 0,-1 0 0,1 0 0,0 0 0,-14 0 0,14 13 0,-14-13 0,1 13 0,13 0 0,-13 14 0,-1-1 0,1-13 0,-1 27 0,13-14 0,1 1 0,0 0 0,0 12 0,0-12 0,13-1 0,13 0 0,0 1 0,0-1 0,0 1 0,15-14 0,-2 0 0,0 0 0,14 1 0,-1-14 0,-12 0 0,-1-14 0,14 1 0,-13-13 0,-14-1 0,13 1 0,-13-14 0,1 1 0,-14 12 0,0-12 0,-14-1 0,1 0 0,-13 0 0,0 14 0,-1-1 0,27 27 0,-40-26 0</inkml:trace>
  <inkml:trace contextRef="#ctx0" brushRef="#br1" timeOffset="254569.0757">4762 5278 512,'-13'0'0,"-14"0"0,-12 14 0,12-1 0,1 0 0,0 13 0,-15 1 0,41-1 0,-13 1 0,26-1 0,-13 1 0,27 13 0,13-27 0,0 13 0,12 1 0,-12-14 0,27 0 0,-28 0 0,14-13 0,-14-13 0,2 0 0,-2 0 0,-12-1 0,-14-12 0,0 0 0,-13-14 0,0 13 0,-13-13 0,-14 14 0,1 0 0,-14-14 0,13 14 0,-39 12 0,27-12 0,-14 26 0,13-13 0,40 13 0,-40 0 0</inkml:trace>
  <inkml:trace contextRef="#ctx0" brushRef="#br1" timeOffset="255103.1291">6376 5225 512,'27'0'0,"-67"0"0,26 0 0,-25 0 0,-14 0 0,14 14 0,-15 12 0,15-13 0,-1 14 0,14 12 0,13-12 0,13 12 0,13-12 0,13-1 0,0 1 0,14 0 0,13-14 0,-13 0 0,26 0 0,-13-13 0,13 0 0,-13 0 0,0-13 0,-14-13 0,2-1 0,-15 0 0,-13-12 0,0-1 0,-13 0 0,-26 14 0,13-14 0,-28 1 0,2 12 0,-14 0 0,0 14 0,53 13 0,-53-13 0</inkml:trace>
  <inkml:trace contextRef="#ctx0" brushRef="#br1" timeOffset="255610.1798">7818 5159 512,'-27'0'0,"-12"-13"0,-1 13 0,-13 13 0,14 0 0,-15 0 0,15 1 0,-1 12 0,27 1 0,0 13 0,13-14 0,13 14 0,14-14 0,12 0 0,14 1 0,-13-14 0,26 14 0,0-14 0,1-13 0,-15 13 0,1-26 0,0 13 0,-13-27 0,-14 14 0,-12-13 0,-1-1 0,-26 1 0,-1-14 0,-25 14 0,-1-14 0,0 27 0,-13-14 0,53 27 0,-39-26 0</inkml:trace>
  <inkml:trace contextRef="#ctx0" brushRef="#br1" timeOffset="256150.2338">9406 5239 512,'-14'-14'0,"-26"14"0,14-13 0,-27 13 0,1 0 0,-2 13 0,1 1 0,1 12 0,25-13 0,14 27 0,13-14 0,13 1 0,14-1 0,25 1 0,-12-14 0,27 0 0,-15 0 0,14 1 0,1-14 0,-1 0 0,-13 0 0,-1-14 0,-11 1 0,-15 0 0,0-14 0,-26-12 0,0 12 0,-13 1 0,-13-14 0,-15 14 0,2 13 0,-1-14 0,-12 14 0,-1-1 0,53 14 0,-27-13 0</inkml:trace>
  <inkml:trace contextRef="#ctx0" brushRef="#br1" timeOffset="256666.2854">10808 5225 512,'-14'0'0,"-12"0"0,-14 14 0,14-14 0,-27 13 0,27 0 0,13 14 0,-1-14 0,1 13 0,26 14 0,14-14 0,12 14 0,14-14 0,13 14 0,-12-13 0,25-14 0,-27 0 0,-11-13 0,25 0 0,-27-13 0,-13 0 0,-12-14 0,-1-13 0,-26 14 0,-1-27 0,-12 13 0,-13 1 0,-27-1 0,25 0 0,-11 0 0,-14 14 0,26 13 0,-13-14 0,53 27 0,-27-13 0</inkml:trace>
  <inkml:trace contextRef="#ctx0" brushRef="#br1" timeOffset="257132.332">12078 5225 512,'0'-13'0,"-13"13"0,0-13 0,-1 13 0,-26 0 0,14 0 0,-14 0 0,-13 13 0,14 14 0,-1-1 0,13 1 0,1 12 0,13 1 0,13-14 0,0 14 0,26-14 0,0 14 0,2-13 0,11-1 0,14-13 0,0 1 0,-14-1 0,15-13 0,-2-13 0,-12-1 0,-14 1 0,1-13 0,-27-1 0,-14-13 0,1 1 0,-13-1 0,-14 0 0,-12 1 0,52 39 0,-54-27 0</inkml:trace>
  <inkml:trace contextRef="#ctx0" brushRef="#br1" timeOffset="260669.6857">9035 5067 512,'0'0'0,"14"0"0,-14 0 0,0 0 0,0 0 0,0 0 0,0 0 0,13 13 0,-13-13 0,13 13 0,26 13 0,-25 1 0,25-1 0,-12 14 0,13 0 0,-1 0 0,14 12 0,-13-12 0,0 0 0,13-1 0,-14 15 0,1-15 0,-1 1 0,2-1 0,-15-12 0,13 13 0,-25-14 0,12 0 0,-13-12 0,0-1 0,-13-13 0,0 0 0,0 0 0,0-13 0</inkml:trace>
  <inkml:trace contextRef="#ctx0" brushRef="#br1" timeOffset="261218.7406">9697 4775 512,'0'0'0,"0"0"0,0 0 0,0 14 0,0-14 0,0 13 0,0 14 0,0-1 0,0 0 0,0 1 0,0-1 0,0 0 0,0 1 0,0 0 0,0-1 0,0 1 0,0-1 0,-14-13 0,14 0 0,0 1 0,0-14 0,0 0 0,0 13 0</inkml:trace>
  <inkml:trace contextRef="#ctx0" brushRef="#br1" timeOffset="261476.7664">9803 5106 512,'13'0'0,"-13"0"0,13 0 0,-13 0 0,0 0 0,-13 0 0,0 0 0,-14 0 0,0 0 0,1 0 0,0 0 0,-1 0 0,-12 0 0,12 0 0,0 0 0,1 0 0,0 0 0,12-13 0,14 13 0,-13-13 0,13 0 0,0 13 0,0-14 0</inkml:trace>
  <inkml:trace contextRef="#ctx0" brushRef="#br1" timeOffset="261692.788">9657 4762 512,'0'-13'0,"-13"13"0,13-13 0,0 13 0,0 0 0,-13 0 0,0 0 0,-1 0 0,-13 13 0,1 0 0,0 0 0,12 1 0,14-14 0,-26 13 0</inkml:trace>
  <inkml:trace contextRef="#ctx0" brushRef="#br1" timeOffset="263622.981">9895 6046 512,'0'0'0,"0"0"0,0 13 0,0 0 0,0 13 0,0 1 0,-13 0 0,13-2 0,0 15 0,-13 0 0,13 14 0,0-2 0,-13 1 0,13 13 0,0 13 0,-14 1 0,14-1 0,-13 1 0,13-1 0,-13 13 0,13 1 0,0 13 0,-13 0 0,-1 0 0,1 0 0,-1 13 0,14 0 0,0 0 0,-13 0 0,13-1 0,0 2 0,0-1 0,0 13 0,13-13 0,-13 0 0,-13 0 0,13 1 0,0-1 0,-13-13 0,13 13 0,0-27 0,-13 14 0,13-14 0,0 2 0,0-29 0,0 14 0,0-13 0,-13-13 0,13-13 0,0 0 0,-13 0 0,13-27 0,0 13 0,-14-26 0,14 13 0,0-13 0,0 0 0,-13 0 0,13 0 0,-13 0 0,0 0 0,-13 0 0,-2 0 0,-11 0 0,13 0 0,-27 0 0,-13 0 0,12 0 0,-25 0 0,13 14 0,-13-14 0,0 13 0,12-13 0,-25 13 0,-1 0 0,27-13 0,-13 14 0,-1-14 0,14 13 0,-13 0 0,39-13 0,-13 0 0,13 0 0,14 0 0,13 0 0,0-13 0,13 13 0,0-13 0,0-1 0,13-12 0,13-1 0,-13 1 0,14 0 0,-14-14 0,-13 0 0,13-13 0,-13 1 0,0-2 0,-13-11 0,13-2 0,-13-12 0,-1-14 0,1 1 0,-13-1 0,13 0 0,0-12 0,-1-1 0,1 0 0,0-13 0,13 13 0,-14-13 0,1 0 0,13 0 0,-13 0 0,13-1 0,0 15 0,0-14 0,0 13 0,13-13 0,0 13 0,1 13 0,-1-12 0,0 12 0,14 1 0,-1-1 0,0 13 0,1 1 0,-14 13 0,13 0 0,-12 0 0,13 13 0,-14 0 0,0 0 0,0 13 0,0 0 0,1 1 0,-1 13 0,-13-14 0,13 26 0,-13-11 0,13-2 0,-13 14 0,0-14 0,0 14 0,13-1 0,-13 1 0,0 13 0,0-13 0,0 13 0,13 0 0,1 0 0,-1 0 0,27 0 0,-27 0 0,27 0 0,-1 0 0,14 0 0,14 0 0,-15 0 0,28 0 0,-14 0 0,26 0 0,-12 0 0,-1 0 0,0 0 0,1 0 0,13 13 0,-28-13 0,2 13 0,-1-13 0,-66 0 0,26 14 0</inkml:trace>
  <inkml:trace contextRef="#ctx0" brushRef="#br1" timeOffset="264946.1133">8718 7990 512,'0'0'0,"0"0"0,0 0 0,0 0 0,13 13 0,0-13 0,0 13 0,27 14 0,0 0 0,-1-1 0,1 0 0,13 14 0,0-13 0,-13 12 0,26-12 0,-40 13 0,14-14 0,0-13 0,-14 14 0,-13-14 0,14 0 0,-14 0 0,0-13 0,-13 0 0,0 0 0,0-13 0,0 13 0,0-13 0</inkml:trace>
  <inkml:trace contextRef="#ctx0" brushRef="#br1" timeOffset="265254.1441">9154 8070 512,'-13'0'0,"13"0"0,-13 26 0,13-13 0,-27 14 0,1-1 0,0 14 0,-1-14 0,0 14 0,-12-1 0,12-12 0,-12 13 0,12-14 0,1 1 0,0-1 0,-15-13 0,28 1 0,-13-1 0,26-13 0,-13-13 0,-1-14 0,14 27 0,0-13 0</inkml:trace>
  <inkml:trace contextRef="#ctx0" brushRef="#br1" timeOffset="273141.9328">11496 10252 512,'0'14'0,"0"-1"0,13 13 0,-13 14 0,0 0 0,0-1 0,0 14 0,13 0 0,-13 0 0,13 13 0,-13-13 0,13 0 0,1 0 0,-14-13 0,13-1 0,0 15 0,1-28 0,-1 1 0,0-15 0,14 2 0,-14-14 0,-13 0 0,26 0 0</inkml:trace>
  <inkml:trace contextRef="#ctx0" brushRef="#br1" timeOffset="273557.9744">11932 10755 512,'0'0'0,"-13"-13"0,0 13 0,13 0 0,-13 0 0,-14 0 0,14 13 0,-13 1 0,13 12 0,-1 0 0,0 1 0,14-1 0,0 1 0,14-1 0,0-12 0,-1 12 0,26-13 0,-12-13 0,12 0 0,1 0 0,-14-13 0,14-13 0,-26 12 0,12-12 0,-26-1 0,0 1 0,0-1 0,-26 1 0,-1 0 0,0-1 0,-12 14 0,-1 0 0,14-1 0,-14 14 0,14 0 0,13 14 0,-1-14 0,14 0 0,0 13 0</inkml:trace>
  <inkml:trace contextRef="#ctx0" brushRef="#br1" timeOffset="279175.5361">12117 10769 512,'14'0'0,"-41"12"0,27-12 0,-52 0 0,12 0 0,0 0 0,-26 0 0,26 0 0,-26 0 0,13-12 0,0 12 0,-13 0 0,13-14 0,-13 14 0,40-13 0,-14 13 0,14 13 0,26-13 0,26 0 0,14 14 0,12-2 0,28 2 0,12 12 0,1-12 0,13 12 0,0 0 0,-14 1 0,-13 0 0,-25-14 0,-15 0 0,-39 0 0,-39 1 0,-15-14 0,-25 0 0,-27-14 0,-39 28 0,-1-14 0,1 12 0,0 2 0,39-1 0,-14 0 0,41 14 0,13-27 0,40 13 0,13-13 0,39 0 0,14-13 0,25 13 0,28-27 0,13 14 0,13-14 0,-119 27 0,106-12 0</inkml:trace>
  <inkml:trace contextRef="#ctx0" brushRef="#br1" timeOffset="279806.5992">13401 10477 512,'0'0'0,"0"0"0,0 0 0,0 0 0,0 0 0,-14 0 0,14 0 0,-26 14 0,-14-14 0,1 13 0,-14 0 0,13 0 0,-13 0 0,14 14 0,12-14 0,14 14 0,0-14 0,26 0 0,0 13 0,27-12 0,-1 12 0,28 1 0,-1-14 0,0 14 0,13-1 0,-13 0 0,-26 1 0,13-1 0,-26 14 0,-27-13 0,0-1 0,-27 1 0,-26-1 0,0 14 0,-26-14 0,-1 0 0,-12 14 0,12-13 0,-12-14 0,25 14 0,15-15 0,12 1 0,27-13 0,13 0 0,13-13 0,27-14 0,-1 2 0,28-15 0,-1 0 0,13-13 0,-13 1 0,-66 52 0,66-40 0</inkml:trace>
  <inkml:trace contextRef="#ctx0" brushRef="#br1" timeOffset="280131.6317">13771 10451 512,'0'-13'0,"0"-14"0,13 1 0,-13-1 0,0 14 0,0 0 0,0-1 0,-13 14 0,0 14 0,13 12 0,0 1 0,0 12 0,0 1 0,13 0 0,-13 13 0,13 0 0,-13 13 0,0-13 0,0-1 0,0 2 0,13-2 0,-13-12 0,-13 0 0,13-13 0,0-1 0,0-13 0,0 0 0,13-13 0,1-13 0,-14 13 0,13-13 0</inkml:trace>
  <inkml:trace contextRef="#ctx0" brushRef="#br1" timeOffset="280381.6567">14102 10689 512,'0'0'0,"-13"-13"0,0 13 0,-14-14 0,1 14 0,-14 0 0,-13 0 0,-13 14 0,13-14 0,0 13 0,0 0 0,13 1 0,1-1 0,12 0 0,14 0 0,13-13 0,13 0 0,14 0 0,-27 0 0,39-13 0</inkml:trace>
  <inkml:trace contextRef="#ctx0" brushRef="#br1" timeOffset="280755.6941">14102 10676 512,'26'0'0,"1"0"0,-1 0 0,-26 0 0,13 13 0,-13 0 0,-13 1 0,0 12 0,0 1 0,-14-1 0,1 0 0,13 1 0,13-1 0,0-13 0,0 14 0,13-27 0,13 13 0,14-13 0,-14-13 0,1 0 0,13-1 0,-14 1 0,-13-13 0,14-1 0,-27 1 0,0 0 0,0-1 0,-13 1 0,-14-1 0,14 14 0,-27-1 0,14 1 0,-1 0 0,14 13 0,0 0 0,-1 0 0,14 0 0,0 0 0,0 0 0</inkml:trace>
  <inkml:trace contextRef="#ctx0" brushRef="#br1" timeOffset="281030.7216">14551 10874 512,'0'13'0,"27"1"0,-27-14 0,0 0 0,0 0 0,0 0 0,0-14 0,-27 1 0,27-13 0,-13-1 0,13 1 0,0 0 0,13-1 0,1 1 0,-1-14 0,0 13 0,14 1 0,13 13 0,-14-27 0,-26 40 0,26-13 0</inkml:trace>
  <inkml:trace contextRef="#ctx0" brushRef="#br1" timeOffset="281870.8056">14922 10716 512,'13'0'0,"-13"13"0,0-13 0,13 0 0,1 0 0,-1 0 0,0-13 0,1-1 0,12 1 0,-13-14 0,1 14 0,12-13 0,-13 13 0,-13-14 0,0 1 0,0 12 0,-13 1 0,13 13 0,-13-13 0,-14 0 0,14 13 0,-13 13 0,-1 0 0,14 0 0,-14 14 0,14-14 0,0 14 0,13-1 0,13 0 0,0 1 0,0 0 0,14-1 0,-14 1 0,27-15 0,0 2 0,-1-1 0,1 0 0,-1-13 0,15 0 0,-1 0 0,-53 0 0,39 0 0</inkml:trace>
  <inkml:trace contextRef="#ctx0" brushRef="#br1" timeOffset="282744.893">16060 10398 512,'0'13'0,"0"0"0,0 27 0,0 0 0,-13-1 0,13 14 0,0-13 0,0 13 0,13-13 0,0 0 0,0-14 0,14 0 0,-1-12 0,0-1 0,-12-13 0,13 0 0,-1-13 0,0-1 0,-12-12 0,12 12 0,-13-25 0,0 13 0,0-14 0,-13 0 0,14 0 0,-14 1 0,0 12 0,0 1 0,0 13 0,0-1 0,0 1 0,13 13 0,-13 0 0,13 13 0,14 14 0,0-1 0,12 14 0,-13 0 0,14 12 0,-1 2 0,2-1 0,-15-1 0,0 14 0,-12-12 0,-14-1 0,0-1 0,-14 1 0,-12-13 0,-13 0 0,-2-15 0,-25 15 0,14-13 0,-15-14 0,1 14 0,13-14 0,1-13 0,11 0 0,2 0 0,26-13 0,0-14 0,13 27 0,13-26 0</inkml:trace>
  <inkml:trace contextRef="#ctx0" brushRef="#br1" timeOffset="283276.9462">17700 9895 512,'0'13'0,"0"0"0,13 27 0,-13-13 0,0-1 0,14 14 0,-14 13 0,0 0 0,13 0 0,-13-14 0,0 27 0,0-13 0,0 0 0,0 0 0,0 0 0,0-26 0,0 12 0,0-12 0,0-14 0,0 13 0,0-26 0,13 0 0</inkml:trace>
  <inkml:trace contextRef="#ctx0" brushRef="#br1" timeOffset="283518.9704">18018 10385 512,'-13'13'0,"-1"-13"0,-12 0 0,-1 13 0,1-13 0,-14 13 0,27-13 0,0 0 0,0 0 0,13-13 0,0 13 0,0-26 0,0 26 0,13-27 0</inkml:trace>
  <inkml:trace contextRef="#ctx0" brushRef="#br1" timeOffset="283827.0012">18031 9868 512,'0'0'0,"0"0"0,0 0 0,0 0 0,-13 27 0,13-1 0,13 14 0,-13 13 0,13-13 0,1 26 0,-14-13 0,13 13 0,13 13 0,-13-12 0,14-1 0,-14 0 0,-13-13 0,0 0 0,13 0 0,-26-27 0,13 1 0,0-1 0,0-26 0,0 0 0,0 0 0,0-13 0</inkml:trace>
  <inkml:trace contextRef="#ctx0" brushRef="#br1" timeOffset="284243.0428">18640 9829 512,'0'0'0,"-13"0"0,13 13 0,-14 1 0,-13 12 0,1 13 0,0 1 0,-1 13 0,1-13 0,-1 26 0,14-13 0,-13 13 0,13 0 0,-1 0 0,14-13 0,0 14 0,0-15 0,14-12 0,12 0 0,0-14 0,-12 1 0,12-14 0,0 0 0,1-13 0,-14-13 0,13 0 0,15-1 0,-15-12 0,-13 0 0,-13 26 0,13-27 0</inkml:trace>
  <inkml:trace contextRef="#ctx0" brushRef="#br1" timeOffset="284418.0603">18957 10226 512,'0'0'0,"0"0"0,0 13 0,13-13 0,-13 0 0,0 0 0</inkml:trace>
  <inkml:trace contextRef="#ctx0" brushRef="#br1" timeOffset="285257.1442">18825 10345 512,'0'0'0,"0"0"0,0 0 0,0-13 0,0 13 0,0 13 0,0-13 0,0 13 0,0 14 0,0-1 0,0 1 0,0 12 0,0-12 0,0 12 0,13 1 0,-13-13 0,13-1 0,-13 0 0,14 1 0,-1-27 0,0 13 0,0-13 0,0-13 0,14 0 0,-14-14 0,0 1 0,0-1 0,0 1 0,1-14 0,-1 1 0,1 12 0,-1-13 0,-13 27 0,13-13 0,-13-1 0,13 14 0,-13 13 0,0-13 0,0 26 0,0-13 0,13 13 0,-13 14 0,14-1 0,-1 1 0,13 12 0,0 14 0,1-13 0,0 13 0,-1 13 0,14-13 0,-14 13 0,-13-13 0,0 0 0,-13 0 0,-13-14 0,0 1 0,-13 0 0,-1-14 0,-12 1 0,-1-14 0,0-13 0,1 0 0,-14 0 0,26-27 0,27 27 0,-27-26 0</inkml:trace>
  <inkml:trace contextRef="#ctx0" brushRef="#br1" timeOffset="285665.185">19195 9856 512,'0'-14'0,"0"14"0,14 0 0,-1 0 0,0 14 0,0 12 0,14 0 0,-1 1 0,13 13 0,1 12 0,14 1 0,-15 0 0,14 0 0,-14 13 0,2 0 0,-2 1 0,-26-14 0,14 13 0,-27-13 0,-14 0 0,1-14 0,0 1 0,-26 0 0,11-14 0,-11 0 0,13-26 0,-1 14 0,27-14 0,-13 0 0</inkml:trace>
  <inkml:trace contextRef="#ctx0" brushRef="#br1" timeOffset="286139.2324">20240 10213 512,'14'0'0,"-28"0"0,-25 0 0,-1 13 0,13 0 0,-25 0 0,12-13 0,0 27 0,13-27 0,1 13 0,13-13 0,26 13 0,0-13 0,14 0 0,13 13 0,-1-13 0,14 0 0,0 14 0,0-1 0,-13 0 0,-1 0 0,-25-13 0,-1 14 0,-13-1 0,0 0 0,-27-13 0,1 13 0,-14-13 0,1 14 0,-15-14 0,15 0 0,-1 13 0,14-13 0,0 0 0,26 0 0,-14-13 0</inkml:trace>
  <inkml:trace contextRef="#ctx0" brushRef="#br1" timeOffset="286531.2716">20862 9710 512,'13'0'0,"-13"13"0,0 27 0,14-14 0,-14 14 0,13 13 0,13 13 0,-13 0 0,0 0 0,1 0 0,-1 14 0,0-14 0,1 0 0,-14 0 0,13-13 0,-13 0 0,0-26 0,13-1 0,-13 1 0,0-27 0,13 0 0,1-14 0,-14 14 0,26-13 0</inkml:trace>
  <inkml:trace contextRef="#ctx0" brushRef="#br1" timeOffset="286746.2931">21272 10318 512,'-13'0'0,"13"0"0,-26 0 0,13 0 0,-41 14 0,14-14 0,14 13 0,-13-13 0,-1 0 0,13 0 0,1-13 0,12-1 0,1 1 0,13-13 0,0 26 0,0-27 0</inkml:trace>
  <inkml:trace contextRef="#ctx0" brushRef="#br1" timeOffset="287054.3239">21233 9763 512,'0'0'0,"0"0"0,13 0 0,-13 13 0,0 13 0,0 1 0,0 12 0,0 14 0,13 1 0,-13 12 0,13-14 0,-13 15 0,13-1 0,-13 0 0,14-13 0,-1 0 0,-13-13 0,13-1 0,-13-12 0,13-1 0,0-26 0,-13 0 0,13-13 0,-13 13 0,14-13 0</inkml:trace>
  <inkml:trace contextRef="#ctx0" brushRef="#br1" timeOffset="287420.3605">21669 9776 512,'0'13'0,"-13"0"0,13 14 0,0 0 0,-13 25 0,0-12 0,-1 13 0,1 0 0,13 13 0,-14-13 0,14 13 0,0 0 0,0 0 0,14-13 0,-1 0 0,1 0 0,25 0 0,1-13 0,-14-14 0,14 1 0,0-14 0,-1 0 0,1-13 0,-14-13 0,-26 13 0,40-13 0</inkml:trace>
  <inkml:trace contextRef="#ctx0" brushRef="#br1" timeOffset="287728.3913">22171 10292 512,'14'-13'0,"-41"26"0,27 0 0,-26 14 0,13-1 0,-14 14 0,1-14 0,-14 1 0,27-1 0,0-12 0,-1 12 0,1-13 0,13 0 0,0-13 0,0 14 0</inkml:trace>
  <inkml:trace contextRef="#ctx0" brushRef="#br1" timeOffset="287978.4163">22212 10491 512,'0'0'0,"-14"-14"0,1 14 0,-1-26 0,-12 13 0,0-1 0,-1 1 0,1 0 0,-14 0 0,14-1 0,-1 1 0,14 13 0,-14-13 0,27 0 0,-13-1 0,13 1 0,13 0 0,-13 13 0,14-13 0</inkml:trace>
  <inkml:trace contextRef="#ctx0" brushRef="#br1" timeOffset="288327.4512">22330 9842 512,'-13'0'0,"40"0"0,-27 0 0,13 0 0,13 14 0,14-2 0,-13 15 0,25 13 0,-12 13 0,13 0 0,0-1 0,-13 28 0,-1-1 0,14 1 0,-13-1 0,-27 14 0,1-14 0,12 14 0,-39 0 0,13-14 0,-27 0 0,1-12 0,-14-1 0,0-1 0,-12-11 0,-1-14 0,-14-1 0,67-39 0,-53 40 0</inkml:trace>
  <inkml:trace contextRef="#ctx0" brushRef="#br1" timeOffset="290865.705">9366 2605 512,'0'15'0,"0"-15"0,0 0 0,0 0 0,-14 12 0,14 1 0,0 1 0,-13 12 0,13-12 0,0 12 0,0 0 0,0 1 0,13 13 0,-13-28 0,14 15 0,-1 0 0,-13-14 0,13-13 0,14 13 0,-27-13 0,26 0 0,-12 0 0,-1-13 0,13 0 0,-13-1 0,1-12 0,-1 12 0,0-11 0,0 11 0,-13-12 0,13 12 0,-13 1 0,13 13 0,-13-13 0,0 13 0,14 0 0,-14 13 0,14 0 0,-1 1 0,0-1 0,-13 14 0,13 12 0,0-13 0,0 14 0,-13 0 0,0-14 0,0 14 0,0-13 0,0 12 0,-26-13 0,13-12 0,-13 12 0,-15-12 0,2-14 0,12 13 0,-12-13 0,-14 0 0,26-13 0,1 13 0,12-14 0,14 14 0,-13-13 0</inkml:trace>
  <inkml:trace contextRef="#ctx0" brushRef="#br1" timeOffset="291489.7674">9908 2474 512,'-13'0'0,"39"0"0,-26 0 0,27 0 0,12 0 0,-12 0 0,-13 13 0,12 0 0,-13-13 0,0 13 0,0 0 0,-13 1 0,0-1 0,-13 14 0,0-14 0,-13-1 0,-1 3 0,0-3 0,-12 1 0,12 14 0,14-14 0,0 14 0,0-14 0,0 13 0,13-12 0,0-14 0,13 26 0</inkml:trace>
  <inkml:trace contextRef="#ctx0" brushRef="#br1" timeOffset="291632.7817">9921 2964 512,'0'0'0,"0"12"0,-13-12 0,13 13 0,0-13 0,-13 0 0,13 14 0,-13-14 0,26 0 0,-13 0 0,0 0 0</inkml:trace>
  <inkml:trace contextRef="#ctx0" brushRef="#br1" timeOffset="311160.7343">18176 10755 512,'0'14'0,"0"-2"0,0 2 0,0 12 0,0 1 0,0-1 0,13 14 0,-13-13 0,14 12 0,-1 1 0,14 13 0,-14-14 0,13 14 0,1-14 0,-1 15 0,-13-14 0,14 12 0,0-12 0,-1-1 0,0-12 0,-12 13 0,12-14 0,-13-12 0,14 12 0,-14-26 0,0 13 0,-13-13 0,0 0 0</inkml:trace>
  <inkml:trace contextRef="#ctx0" brushRef="#br1" timeOffset="311584.7767">18732 11390 512,'0'0'0,"0"0"0,0 0 0,0 0 0,0 13 0,0-13 0,0 14 0,0 12 0,0-13 0,-13 27 0,0-14 0,-1 14 0,-12-14 0,13 1 0,0 12 0,-14-12 0,0-1 0,-12-12 0,12 12 0,-12-26 0,-14 14 0,13-14 0,-13 0 0,0 0 0,1 0 0,-2-14 0,15 1 0,-1 13 0,1-13 0,12-1 0,1 14 0,-1 0 0,27 0 0,0 0 0,0 0 0</inkml:trace>
  <inkml:trace contextRef="#ctx0" brushRef="#br1" timeOffset="312141.8324">19050 11654 512,'0'-12'0,"0"-2"0,0 1 0,0 0 0,0-1 0,0 1 0,13 13 0,-13 0 0,0 0 0,0 13 0,0 14 0,0 0 0,13-1 0,-13 13 0,0 15 0,-13-2 0,13 1 0,0 13 0,0-13 0,0 14 0,0-1 0,-13-13 0,13-1 0,0 2 0,0-1 0,-13-27 0,13 0 0,-14 1 0,14-14 0,0-13 0,0-13 0,0 0 0,0-14 0,14-12 0,-14 39 0,0-40 0</inkml:trace>
  <inkml:trace contextRef="#ctx0" brushRef="#br1" timeOffset="312383.8566">19340 11879 512,'0'0'0,"0"0"0,0 0 0,0 0 0,0 0 0,-13 0 0,0 14 0,-13-14 0,-1 13 0,1 0 0,0 0 0,-1-13 0,0 14 0,14-14 0,0 0 0,0 0 0,0 0 0,26-14 0,-13 14 0,0-13 0</inkml:trace>
  <inkml:trace contextRef="#ctx0" brushRef="#br1" timeOffset="312716.8899">19434 11575 512,'0'0'0,"13"0"0,-13 0 0,0 13 0,0-13 0,-13 27 0,13 0 0,0 12 0,0-13 0,13 28 0,-13-2 0,0 14 0,13-13 0,0 14 0,0-14 0,0 13 0,-13-13 0,0-1 0,0-12 0,14 0 0,-14-13 0,0-1 0,0-13 0,0-13 0,13 0 0,-13-13 0,13-13 0,-13 26 0,13-27 0</inkml:trace>
  <inkml:trace contextRef="#ctx0" brushRef="#br1" timeOffset="312991.9174">20029 11549 512,'0'0'0,"0"0"0</inkml:trace>
  <inkml:trace contextRef="#ctx0" brushRef="#br1" timeOffset="313079.9262">20042 11522 512,'0'0'0,"0"0"0</inkml:trace>
  <inkml:trace contextRef="#ctx0" brushRef="#br1" timeOffset="313298.9481">20042 11536 512,'0'13'0,"-13"0"0,13-13 0,-13 13 0,-1 14 0,-13-14 0,14 14 0,-13 12 0,13 1 0,-14 13 0,1 0 0,0-1 0,-1 1 0,14 14 0,-14-1 0,27 0 0,0 0 0,13-13 0,1 13 0,-1-26 0,14 13 0,-14-14 0,26-12 0,-12 0 0,-1-14 0,0 0 0,1-13 0,0-13 0,-1-14 0,-13 1 0,14-14 0,-27 40 0,0-40 0</inkml:trace>
  <inkml:trace contextRef="#ctx0" brushRef="#br1" timeOffset="313614.9797">20240 11734 512,'14'0'0,"-1"13"0,-13 1 0,13-1 0,0 26 0,-13 1 0,13 0 0,-13 13 0,0 13 0,0-13 0,14 13 0,-14-13 0,0 13 0,0-13 0,13 0 0,-13-13 0,0-14 0,0 0 0,0 1 0,13-27 0,-13 0 0,13-13 0,0-14 0,-13 27 0,13-26 0</inkml:trace>
  <inkml:trace contextRef="#ctx0" brushRef="#br1" timeOffset="313833.0015">20624 12012 512,'0'0'0,"-13"13"0,-1-13 0,-12 13 0,-1-13 0,14 14 0,-26-1 0,12-13 0,1 13 0,0 0 0,-2-13 0,15 0 0,13 0 0,-13-13 0</inkml:trace>
  <inkml:trace contextRef="#ctx0" brushRef="#br1" timeOffset="314073.0255">20505 11787 512,'13'-13'0,"0"-14"0,-13 14 0,0 0 0,13-1 0,-13 14 0,0 0 0,0 14 0,0-1 0,0 0 0,14 14 0,-14 12 0,13 14 0,-13-13 0,13 13 0,0 0 0,14 13 0,-14-13 0,-13-53 0,14 53 0</inkml:trace>
  <inkml:trace contextRef="#ctx0" brushRef="#br1" timeOffset="314180.0362">20703 12356 512,'0'26'0,"13"1"0,-13-14 0,14 13 0,-14-26 0,0 0 0,13-13 0,-13 13 0,13-26 0</inkml:trace>
  <inkml:trace contextRef="#ctx0" brushRef="#br1" timeOffset="314455.0637">21034 11668 512,'0'13'0,"0"-13"0,0 0 0,0 13 0,-13 14 0,-14-1 0,14 1 0,0 26 0,-1-14 0,-12 14 0,26 0 0,-13 13 0,0-13 0,0 13 0,13-13 0,0 0 0,0-53 0,13 53 0</inkml:trace>
  <inkml:trace contextRef="#ctx0" brushRef="#br1" timeOffset="314563.0745">20981 12515 512,'13'0'0,"1"13"0,-14-13 0,13 0 0</inkml:trace>
  <inkml:trace contextRef="#ctx0" brushRef="#br1" timeOffset="314567.0749">21100 12502 512,'0'-14'0,"13"1"0</inkml:trace>
  <inkml:trace contextRef="#ctx0" brushRef="#br1" timeOffset="315120.1302">21192 12144 512,'-13'0'0,"13"13"0,0 1 0,0-1 0,0 13 0,0 1 0,13-1 0,1 1 0,0-1 0,-1 1 0,13-1 0,0-13 0,-12 1 0,12-1 0,-13-13 0,0 0 0,14-13 0,-14-1 0,1-12 0,-1 0 0,0-1 0,0 1 0,-13-1 0,13 0 0,-13 1 0,14 13 0,-14-14 0,13 27 0,-13-13 0,13 13 0,0 0 0,0 13 0,1 1 0,12 12 0,0 0 0,1 14 0,-13 0 0,12 0 0,-13 13 0,0-14 0,0 1 0,1 13 0,-14-14 0,-14 1 0,1-13 0,0-1 0,0 14 0,-13-27 0,12 0 0,-26 1 0,14-1 0,-1-13 0,1 0 0,0-27 0,26 27 0,-14-13 0</inkml:trace>
  <inkml:trace contextRef="#ctx0" brushRef="#br1" timeOffset="315570.1752">21828 11628 512,'0'0'0,"0"0"0,0 14 0,13-2 0,27 15 0,-27-1 0,13 14 0,1 0 0,-1 13 0,14 0 0,-27 0 0,14 13 0,-14-13 0,0 13 0,-13 0 0,0 0 0,0-13 0,-13 0 0,13 0 0,-26-13 0,12-27 0,14 14 0,-13-14 0,0-13 0,-1-13 0,14-14 0,0 27 0,-13-27 0</inkml:trace>
  <inkml:trace contextRef="#ctx0" brushRef="#br1" timeOffset="315919.2101">22145 11549 512,'13'13'0,"-13"-13"0,13 0 0,1 26 0,13 1 0,-14 0 0,13 25 0,1 1 0,-1 13 0,0 0 0,1 14 0,-1 13 0,-26-14 0,0 13 0,0 1 0,-13 0 0,-13-14 0,-1 14 0,-12-27 0,-14 13 0,-1-25 0,-11 11 0,65-65 0,-53 40 0</inkml:trace>
  <inkml:trace contextRef="#ctx0" brushRef="#br1" timeOffset="358156.4334">19089 12515 512,'0'-13'0,"0"26"0,0 0 0,14-13 0,-14 0 0</inkml:trace>
  <inkml:trace contextRef="#ctx0" brushRef="#br1" timeOffset="363589.9767">5053 3849 512,'0'0'0,"0"0"0,-13 14 0,13-1 0,-26 0 0,26 14 0,-13-1 0,13 14 0,13 0 0,-13-1 0,13 14 0,0 0 0,0 0 0,-13 0 0,0 0 0,0 0 0,14-1 0,-14-12 0,-14 0 0,14-1 0,0-25 0,0 12 0,0-12 0,0-2 0,0-12 0,0 0 0,0 0 0,0-12 0,14-2 0,12-12 0,-13 12 0,13 1 0,1 1 0,-14-2 0,27 1 0,-13 0 0,-1 13 0,-13 0 0,13 0 0,-12 0 0,-14 13 0,13 0 0,-26-13 0,13 14 0,-14-2 0,-12 1 0,13-13 0,-13 14 0,-1-14 0,-13 0 0,14 0 0,-27 0 0,13-14 0,-12 1 0,11 1 0,-11-15 0,-1 0 0,13 1 0,0-1 0,14 14 0,-1-13 0,14 13 0,13 13 0,-13-14 0</inkml:trace>
  <inkml:trace contextRef="#ctx0" brushRef="#br1" timeOffset="364114.0291">5106 5569 512,'0'0'0,"0"0"0,0 0 0,-13 0 0,-13-13 0,-1-13 0,-26 13 0,-13-14 0,-13-13 0,-1 14 0,-12-14 0,26 14 0,-14-1 0,14 1 0,-14-1 0,27 1 0,1 13 0,-1-1 0,13-12 0,13 26 0,27 0 0,-26-14 0</inkml:trace>
  <inkml:trace contextRef="#ctx0" brushRef="#br1" timeOffset="364564.0741">5424 4987 512,'0'13'0,"0"-13"0,0 14 0,-13 12 0,-1 1 0,14 12 0,-13 14 0,-1-13 0,14 13 0,-13 0 0,13 0 0,-13-1 0,13 1 0,-13 1 0,0-2 0,13-12 0,-14 0 0,1-1 0,13-12 0,0-1 0,0-13 0,13 1 0,-13-14 0,14 13 0</inkml:trace>
  <inkml:trace contextRef="#ctx0" brushRef="#br1" timeOffset="364755.0932">5490 5808 512,'0'13'0,"0"-13"0,-13 0 0,-14 0 0,14 0 0,-27-13 0,0 13 0,1 0 0,-1-14 0,1 1 0,-2 13 0,2-13 0,39 13 0,-13 0 0</inkml:trace>
  <inkml:trace contextRef="#ctx0" brushRef="#br1" timeOffset="365013.119">5344 5119 512,'0'0'0,"0"0"0,-13 14 0,0-14 0,-14 13 0,1 13 0,0 1 0,-15-1 0,2 1 0,12 13 0,27-40 0,-39 39 0</inkml:trace>
  <inkml:trace contextRef="#ctx0" brushRef="#br1" timeOffset="366568.2745">5516 6403 512,'-13'0'0,"13"0"0,-13 0 0,0 0 0,-1 13 0,1 13 0,0-13 0,0 27 0,0 0 0,-1 13 0,1 0 0,13 13 0,0 0 0,0 14 0,13-1 0,-13 13 0,14 1 0,-1 13 0,0 0 0,0-1 0,0 15 0,14 12 0,-14-13 0,0 13 0,0 1 0,0 12 0,1-13 0,-14 14 0,13 0 0,0-14 0,-13 13 0,13 1 0,1 0 0,-1-1 0,-13 0 0,13-12 0,-13 12 0,14-26 0,-14 13 0,0-13 0,0-13 0,0-13 0,0 0 0,-14-14 0,14-13 0,-13-13 0,0 0 0,-14-13 0,14 0 0,0-14 0,-14-13 0,1 0 0,13 14 0,-14-27 0,1 13 0,-14-13 0,0 13 0,14-13 0,-14 13 0,-12-13 0,-2 14 0,1-1 0,-12-13 0,12 0 0,-14 13 0,1 1 0,14-14 0,-2 13 0,1-13 0,14 13 0,12-13 0,14 0 0,13-13 0,-13 13 0,13-13 0,0-14 0,0 0 0,0 1 0,0-14 0,0 0 0,-26-12 0,-1-1 0,13-13 0,-12-14 0,-13-12 0,12-1 0,1 0 0,-14-13 0,0-13 0,27 13 0,-14-13 0,1 0 0,0-13 0,13 0 0,-1 13 0,-12-13 0,13-1 0,-1 1 0,14 0 0,-13 0 0,13-1 0,-13 1 0,13-1 0,0 14 0,0-13 0,0 14 0,0-2 0,-14 15 0,14-15 0,0 14 0,0 14 0,-13-1 0,13 1 0,0 12 0,0 1 0,0 13 0,13 0 0,1 26 0,-1-13 0,14 13 0,-14 14 0,13-1 0,1 1 0,-1-1 0,14 14 0,-1 0 0,1 0 0,0-1 0,26 1 0,-13 0 0,13-1 0,13 2 0,-13-2 0,14 1 0,12 13 0,-12-13 0,-1 13 0,0 0 0,1 0 0,-80 0 0,53 0 0</inkml:trace>
  <inkml:trace contextRef="#ctx0" brushRef="#br1" timeOffset="367600.3777">4762 8625 512,'0'14'0,"0"-1"0,0 13 0,-13 14 0,13-1 0,-13 1 0,13 13 0,0 0 0,0-13 0,0 13 0,13-27 0,0 14 0,-13-14 0,26 1 0,-12-14 0,26 0 0,-27-13 0,13 0 0,-13-13 0,14-14 0,-1 1 0,-13-14 0,14 1 0,0-1 0,-14-13 0,0 13 0,0 1 0,1-14 0,-1 13 0,-13 14 0,0-1 0,0 1 0,0 13 0,0-1 0,0 14 0,0 14 0,13-1 0,0 26 0,13 1 0,1 13 0,-1 13 0,1 0 0,13 14 0,-14-1 0,14-13 0,-14 13 0,0 1 0,-12-1 0,-14-13 0,-14 1 0,1-1 0,-40-13 0,1-1 0,-28-12 0,1 0 0,-13-1 0,-15-12 0,15-14 0,-14 1 0,14-14 0,92 0 0,-67 0 0</inkml:trace>
  <inkml:trace contextRef="#ctx0" brushRef="#br1" timeOffset="373233.941">18441 7673 512,'-13'13'0,"13"14"0,-26 12 0,26 1 0,-14 0 0,1 12 0,13 1 0,0 0 0,-14 13 0,14-26 0,14 13 0,-14-13 0,0-1 0,-14 1 0,14-1 0,0-12 0,0-14 0,0 14 0,0-27 0,14 0 0</inkml:trace>
  <inkml:trace contextRef="#ctx0" brushRef="#br1" timeOffset="373640.9817">18613 8149 512,'0'0'0,"-13"0"0,-1 13 0,-12 1 0,13 12 0,0-13 0,-14 13 0,27-12 0,0 12 0,0-12 0,13-2 0,1 2 0,-1-1 0,13-13 0,1 0 0,0 0 0,-1-13 0,0-1 0,-13 2 0,14-15 0,-14 14 0,-13-1 0,-13 1 0,13 0 0,-27 0 0,1 0 0,0 13 0,-1 0 0,0-13 0,1 13 0,0 13 0,12-13 0,14 0 0,-13 0 0</inkml:trace>
  <inkml:trace contextRef="#ctx0" brushRef="#br1" timeOffset="374032.0208">18878 8122 512,'0'0'0,"26"0"0,-13 0 0,0 0 0,1 0 0,-14 0 0,-14 0 0,1 14 0,-13-1 0,0 0 0,12 1 0,-12-1 0,13 13 0,13 0 0,0-12 0,13-1 0,0 0 0,14-13 0,-1 14 0,0-14 0,1-14 0,-1 14 0,0-13 0,-12 0 0,-1-1 0,1 1 0,-14-13 0,-14 13 0,1 0 0,-1-14 0,1 14 0,0-1 0,-13 1 0,26-14 0,0 15 0,0-2 0,0 14 0,0-13 0</inkml:trace>
  <inkml:trace contextRef="#ctx0" brushRef="#br1" timeOffset="374341.0517">19142 7845 512,'0'0'0,"13"-13"0,0-1 0,1 1 0,-1 13 0,-13-13 0,0 26 0,0-13 0,0 13 0,-13 1 0,13 12 0,0 13 0,0 1 0,0 0 0,0 13 0,0-1 0,0-12 0,0 14 0,0-15 0,0 1 0,0 0 0,0-14 0,0-13 0,0 14 0,0-27 0,13 0 0,-13 0 0,0 0 0,14-14 0</inkml:trace>
  <inkml:trace contextRef="#ctx0" brushRef="#br1" timeOffset="374674.085">19327 8109 512,'0'0'0,"0"13"0,-13-13 0,0 0 0,0 14 0,0-1 0,-14 0 0,14 14 0,0-14 0,0 0 0,-1 0 0,14 0 0,0 14 0,0-14 0,14 1 0,-1-2 0,13 2 0,-13-1 0,14 0 0,-1 14 0,0-14 0,-12 0 0,12 1 0,1-1 0,-14 0 0,1-13 0,-1 0 0,0 0 0,-13 0 0,0-13 0</inkml:trace>
  <inkml:trace contextRef="#ctx0" brushRef="#br1" timeOffset="374982.1158">19447 8241 512,'0'0'0,"0"0"0,13 0 0,0 14 0,0-14 0,0 0 0,1 13 0,12-13 0,-13 0 0,13 13 0,2-13 0,-2-13 0,-13 13 0,0-13 0,0-1 0,1 14 0,-1-26 0,-13 13 0,0-13 0,0-1 0,0 14 0,0-1 0,0 1 0,0 0 0,0-1 0,0 14 0,0 0 0</inkml:trace>
  <inkml:trace contextRef="#ctx0" brushRef="#br1" timeOffset="375505.1681">19777 8215 512,'0'26'0,"13"-12"0,1 26 0,-1-1 0,0 14 0,1 0 0,-14-13 0,13-1 0,-13 1 0,13 0 0,-13-14 0,0-12 0,13-1 0,-13 0 0,0-13 0,-13 0 0,13-13 0,-13 0 0,13-14 0,-13 0 0,13-12 0,-14-1 0,14-13 0,-13 14 0,13-1 0,0 0 0,0 1 0,0-1 0,13 13 0,1-12 0,-14 12 0,26 14 0,0 0 0,1-1 0,-1 1 0,14 26 0,-13-13 0,-1 14 0,-13-1 0,14 14 0,-27-14 0,13 13 0,-13-13 0,-13 14 0,-1-1 0,1-12 0,-13-2 0,-1 2 0,0-1 0,-12-13 0,12 0 0,1 13 0,0-26 0,13 13 0,13 0 0,0 0 0,0-13 0</inkml:trace>
  <inkml:trace contextRef="#ctx0" brushRef="#br1" timeOffset="376295.2471">20928 7937 512,'0'0'0,"0"0"0,0 14 0,0-14 0,0 0 0,13 0 0,14 0 0,13 0 0,-1-14 0,14 14 0,-13 0 0,12 0 0,15 0 0,-14 0 0,-1 0 0,2 14 0,-28-14 0,1 0 0,-1 0 0,-13 13 0,-13-13 0,-13 13 0,0 0 0,-14 0 0,1 0 0,-14 14 0,0 0 0,1-15 0,-14 28 0,14-13 0,-2 0 0,2-1 0,12 0 0,1 1 0,0-1 0,12 0 0,1-12 0,13-1 0,0 0 0,27 1 0,-1-14 0,0 13 0,27-13 0,1 0 0,-2 13 0,1-13 0,13 0 0,-13 0 0,13 13 0,-26-13 0,13 0 0,-26 0 0,12 0 0,-26-13 0,0 13 0,-13 0 0,0-13 0</inkml:trace>
  <inkml:trace contextRef="#ctx0" brushRef="#br1" timeOffset="376553.2729">21444 8176 512,'0'0'0,"-13"0"0,13 0 0,-26 0 0,-15 0 0,2 0 0,-27 0 0,13 0 0,-13 0 0,0 0 0,66 0 0,-53 0 0</inkml:trace>
  <inkml:trace contextRef="#ctx0" brushRef="#br1" timeOffset="382028.8204">20293 8599 512,'13'-14'0,"-13"14"0,14-13 0,-14 13 0,0 0 0,0 0 0,0 0 0,0 0 0,0 13 0,0 1 0,0 12 0,13 1 0,-13 12 0,0 1 0,0 0 0,0 13 0,0-14 0,0 1 0,13 0 0,-13-14 0,0 14 0,0-14 0,0 1 0,0-14 0,13 0 0,-13 0 0,0 1 0,13-14 0,-13 0 0,0-14 0</inkml:trace>
  <inkml:trace contextRef="#ctx0" brushRef="#br1" timeOffset="382278.8454">20624 8930 512,'0'-14'0,"0"14"0,0 0 0,0-13 0,-13 13 0,-14 0 0,1 13 0,-14-13 0,14 0 0,-14 14 0,14-14 0,-15 0 0,2 0 0,26 0 0,-14 0 0,14-14 0,0 1 0,13 13 0,0-13 0</inkml:trace>
  <inkml:trace contextRef="#ctx0" brushRef="#br1" timeOffset="382610.8786">20690 8532 512,'0'0'0,"0"14"0,0-1 0,0 0 0,-13 14 0,13-1 0,-13 14 0,0 13 0,13-14 0,-14 14 0,14 0 0,0-13 0,-13 13 0,13 0 0,-13-13 0,13-1 0,-14-12 0,14-1 0,0-12 0,0-1 0,0-13 0,0 0 0,14-13 0,-1-1 0,-13 14 0,13-13 0</inkml:trace>
  <inkml:trace contextRef="#ctx0" brushRef="#br1" timeOffset="382968.9144">20981 8559 512,'0'0'0,"0"0"0,0 0 0,-13 13 0,13 14 0,-27-1 0,14 1 0,13 12 0,-26 14 0,13-13 0,-1 13 0,14 0 0,-13 0 0,13 0 0,13-14 0,-13 14 0,14-13 0,-1-13 0,0-1 0,0 1 0,0-1 0,14-13 0,-14 0 0,27-13 0,-27 0 0,0 0 0,1 0 0,-14 0 0,13-26 0</inkml:trace>
  <inkml:trace contextRef="#ctx0" brushRef="#br1" timeOffset="383659.9835">21047 8903 512,'0'-13'0,"0"13"0,27 0 0,-14-13 0,13 13 0,-13 0 0,14 0 0,12 0 0,2 0 0,11-14 0,-12 14 0,-14 0 0,14 0 0,-13 14 0,-14-14 0,0 0 0,-13 13 0,0 0 0,-13 0 0,0 14 0,-27-14 0,13 13 0,1 1 0,0-14 0,-1 27 0,1-27 0,13 13 0,13 1 0,-13-14 0,13 14 0,13-14 0,-13-13 0,13 13 0,0-13 0,0 0 0,14-13 0,-1 0 0,0 0 0,1-1 0,0 1 0,-1-14 0,0 14 0,-12 0 0,12 0 0,-13 0 0,-13-1 0,13 14 0,-13 0 0,-13 0 0,0 0 0,0 0 0,0 0 0,-14 0 0,1 0 0,-14 0 0,0 14 0,14-14 0,-1 0 0,1 13 0,0-13 0,-1-13 0,13 13 0,14-14 0,0 1 0,0 13 0,14-13 0</inkml:trace>
  <inkml:trace contextRef="#ctx0" brushRef="#br1" timeOffset="384051.0226">21603 8506 512,'13'0'0,"-13"0"0,0 0 0,14 13 0,-1 0 0,13 1 0,0 12 0,1 1 0,-1 13 0,28-1 0,-15 1 0,14-1 0,-27 14 0,27-13 0,-26 13 0,-1 0 0,-12 0 0,-14-13 0,-14-1 0,14 1 0,-26 0 0,-14-14 0,13 0 0,-12 1 0,-1-14 0,14 1 0,-14-1 0,13-13 0,14 0 0,13-13 0,0 13 0,0 0 0</inkml:trace>
  <inkml:trace contextRef="#ctx0" brushRef="#br1" timeOffset="384327.0502">22489 8784 512,'-13'0'0,"0"0"0,-13 13 0,12-13 0,-26 13 0,1-13 0,12 14 0,-12-1 0,-1 0 0,14-13 0,12 0 0,1 13 0,13-13 0,-14 0 0</inkml:trace>
  <inkml:trace contextRef="#ctx0" brushRef="#br1" timeOffset="384542.0717">22555 8943 512,'0'13'0,"-13"-13"0,0 13 0,-14-13 0,1 13 0,-27-13 0,13 14 0,1-14 0,-1 13 0,0-13 0,14 0 0,13 0 0,0 0 0,13 0 0,-14 0 0</inkml:trace>
  <inkml:trace contextRef="#ctx0" brushRef="#br1" timeOffset="385008.1183">23006 8387 512,'0'0'0,"0"27"0,13-1 0,-13 0 0,0 1 0,0 12 0,13 14 0,0 1 0,0-2 0,-13 1 0,13 13 0,-13 1 0,14-14 0,-14-1 0,0 1 0,0 0 0,0-13 0,0 0 0,0 0 0,0-28 0,0 2 0,0-1 0,-14-13 0,28 0 0,-14 0 0,0-13 0</inkml:trace>
  <inkml:trace contextRef="#ctx0" brushRef="#br1" timeOffset="386321.2496">23098 8215 512,'0'-13'0,"0"39"0,0-26 0,0 0 0,0 0 0,0 0 0,0 0 0,0 0 0,0 0 0,0 0 0,-13 13 0,-1 14 0,14-27 0,0 39 0,-13 15 0,13-1 0,13 13 0,-13 0 0,0 13 0,14 14 0,-14-14 0,13 14 0,0-14 0,0 14 0,13-27 0,1 0 0,-14 0 0,-13-26 0,14-14 0,-14 1 0,0-14 0,0-13 0,0-13 0,0-1 0,0-25 0,-14-1 0,14-12 0,-13-1 0,13-14 0,-13 1 0,13 0 0,-27 0 0,14 0 0,0-14 0,13 14 0,-13 13 0,0 0 0,-1 0 0,1 27 0,0-1 0,13 1 0,0 26 0,0 0 0,0 13 0,13 0 0,0 27 0,-13 13 0,14 13 0,-14 0 0,13 27 0,0 0 0,0-1 0,13 27 0,1-13 0,-27-106 0,27 93 0</inkml:trace>
  <inkml:trace contextRef="#ctx0" brushRef="#br1" timeOffset="390008.6183">23416 8255 512,'0'0'0,"0"13"0,13-13 0,-26 0 0,-1 0 0,-13 0 0,-12 0 0,-14 0 0,0 0 0,-13 0 0,13 0 0,-13 0 0,13 13 0,13-13 0,0 14 0,27-2 0,13 2 0,13-1 0,14 14 0,-1-1 0,28-13 0,12 27 0,-14-14 0,1 14 0,0-14 0,0 1 0,-26 13 0,-14-14 0,0 1 0,-26-1 0,0-13 0,-14 1 0,-26-1 0,14 13 0,-15-13 0,2 14 0,12-14 0,14 14 0,13-14 0,13 13 0,13 1 0,13-1 0,27 1 0,0 12 0,0 1 0,13-13 0,-13 12 0,-1 1 0,-24 0 0,-2-14 0,-13 14 0,-13-14 0,-39 1 0,11-1 0,-11 0 0,-14 1 0,-26-14 0,26 14 0,0-14 0,-13 1 0,27-2 0,11 1 0,15 1 0,26-1 0,15 0 0,-2 1 0,40-1 0,0 0 0,13 0 0,-13 0 0,0 1 0,-66-14 0,67 13 0</inkml:trace>
  <inkml:trace contextRef="#ctx0" brushRef="#br1" timeOffset="393203.9378">3122 4537 512,'0'0'0,"-14"0"0,1 0 0,0 0 0,0 13 0,-13 1 0,-1-1 0,14 14 0,-14-15 0,27 2 0,0 12 0,0-13 0,13 1 0,14-14 0,-14 13 0,14-13 0,-1-13 0,0 13 0,14-14 0,-14 1 0,1 0 0,-13-14 0,-1 15 0,0-15 0,-13 14 0,0-1 0,-13 1 0,0 1 0,-15-2 0,15 14 0,13 0 0,-26-13 0</inkml:trace>
  <inkml:trace contextRef="#ctx0" brushRef="#br1" timeOffset="393552.9727">4325 4391 512,'0'0'0,"0"0"0,-13 14 0,13-1 0,-13 0 0,13 1 0,-13 12 0,13 1 0,0 0 0,0-2 0,0-25 0,13 27 0</inkml:trace>
  <inkml:trace contextRef="#ctx0" brushRef="#br1" timeOffset="394161.0335">5992 4312 512,'0'-13'0,"14"13"0,-1 0 0,0 0 0,1 13 0,12-13 0,13 14 0,-12-1 0,-1 0 0,1 1 0,0-1 0,-1 13 0,-13-13 0,-13 0 0,13 1 0,-26-1 0,13 0 0,-13-13 0,0 14 0,0-14 0,-1 0 0,1 0 0,13 0 0,0 0 0,0 0 0,27 0 0,-1 0 0,0 0 0,27 0 0,-13 13 0,13-13 0,0 0 0,-53 0 0,39 13 0</inkml:trace>
  <inkml:trace contextRef="#ctx0" brushRef="#br1" timeOffset="394685.0859">7315 4247 512,'0'13'0,"27"-13"0,-1 0 0,0 13 0,1 0 0,-13 0 0,12 0 0,-13 1 0,0 12 0,1-12 0,-14-14 0,0 13 0,-14-1 0,14 2 0,0-14 0,-13 0 0,13 0 0,0 13 0,13-13 0,-13 13 0,27-13 0,-1 14 0,-13-14 0,14 26 0,0-26 0,-14 14 0,0-1 0,-13 0 0,0-13 0,0 0 0,-13 14 0,0-14 0,-1 0 0,-13 0 0,1 0 0,13 0 0,13 0 0,-26 0 0</inkml:trace>
  <inkml:trace contextRef="#ctx0" brushRef="#br1" timeOffset="395076.125">8876 4247 512,'-13'13'0,"13"-13"0,0 26 0,0-13 0,0 0 0,13 14 0,-13-14 0,14 1 0,-1-1 0,0-1 0,0 2 0,0-1 0,1-13 0,12 0 0,-13 0 0,1 0 0,-14 0 0,13 0 0</inkml:trace>
  <inkml:trace contextRef="#ctx0" brushRef="#br1" timeOffset="395300.1474">9049 4312 512,'0'0'0,"0"14"0,0-1 0,-14 0 0,14 14 0,0-1 0,0 0 0,0 14 0,14-13 0,-1 12 0,0-26 0,13 14 0,-26-27 0,13 13 0</inkml:trace>
  <inkml:trace contextRef="#ctx0" brushRef="#br1" timeOffset="395586.176">10358 4312 512,'0'0'0,"0"0"0,0-13 0,0 13 0,0 0 0,0-13 0,13 13 0,-13 0 0,0 0 0</inkml:trace>
  <inkml:trace contextRef="#ctx0" brushRef="#br1" timeOffset="395769.1943">11046 4326 512,'13'0'0,"-13"-14"0,14 14 0,-14-13 0,0 13 0,0 0 0,0 0 0,13 0 0</inkml:trace>
  <inkml:trace contextRef="#ctx0" brushRef="#br1" timeOffset="395935.2109">11853 4379 512,'13'-13'0,"14"13"0,-1 0 0,-26 0 0,26 13 0</inkml:trace>
  <inkml:trace contextRef="#ctx0" brushRef="#br1" timeOffset="398395.4569">24315 8281 512,'-13'0'0,"13"0"0,-27-13 0,1 13 0,-14-13 0,13 13 0,-12 0 0,12 0 0,1-14 0,0 14 0,-1 0 0,14 0 0,0 0 0,-1 0 0,14 0 0,0 14 0,0-1 0,14 14 0,-14-1 0,13 0 0,0 14 0,0 0 0,14-1 0,-27 1 0,13 0 0,-13-1 0,13-12 0,-26 0 0,0 12 0,13-26 0,-13 1 0,13-1 0,-14-13 0,14 0 0,0 0 0,0 0 0,14 0 0,12-13 0,-13 13 0,13 0 0,14-14 0,0 14 0,13 14 0,-13-1 0,12 0 0,2 13 0,-2-12 0,-12 25 0,-27-12 0,14 13 0,-14-1 0,-13 1 0,-13-14 0,-14 14 0,-12 0 0,-14-14 0,-14 14 0,-12-13 0,-1-1 0,-12 1 0,0-1 0,-1 0 0,14-12 0,-1 12 0,80-26 0,-53 13 0</inkml:trace>
  <inkml:trace contextRef="#ctx0" brushRef="#br1" timeOffset="416361.2533">23892 8136 512,'13'0'0,"-13"0"0,13 13 0,0-13 0,13 13 0,-12 1 0,26 12 0,-14 13 0,14-12 0,-1 26 0,14-13 0,-13 13 0,13 13 0,0-14 0,-1 28 0,2-14 0,-1 0 0,-14-13 0,14 0 0,-13 0 0,-13-13 0,-1-1 0,-26-12 0,0-14 0,0-13 0,-26 0 0,-1-13 0,-26-14 0,0 1 0,-13-14 0,-14 1 0,14-1 0,-13 13 0,13-12 0,0 12 0,13 14 0,26 13 0,14 0 0,13 26 0,13-12 0,27 39 0,26 0 0,0 13 0,14 0 0,-14 13 0,13-12 0,-13 12 0,-26 0 0,0-26 0,-27 0 0,-13 0 0,-13-13 0,-27-27 0,0 13 0,-26-26 0,-26 13 0,-1-13 0,-26-13 0,0 13 0,119 0 0,-119 0 0</inkml:trace>
  <inkml:trace contextRef="#ctx0" brushRef="#br1" timeOffset="418665.4837">23150 7594 512,'0'0'0,"0"13"0,0 0 0,0 0 0,0 27 0,0-14 0,0 1 0,0-1 0,0 14 0,-13-27 0,13 14 0,13-1 0,-13-12 0,0-2 0,0-12 0,14 13 0,-1 1 0,0-14 0,14 0 0,-1 0 0,1 0 0,12-14 0,1 14 0,13-13 0,-13 13 0,-1 0 0,-12-12 0,26 12 0,-27-14 0,1 1 0,-27 13 0,13-13 0</inkml:trace>
  <inkml:trace contextRef="#ctx0" brushRef="#br1" timeOffset="418914.5086">23508 7647 512,'0'0'0,"0"0"0,0 0 0,-13 12 0,13 2 0,0-1 0,-14 14 0,14 12 0,0 1 0,14 0 0,-14 12 0,0 1 0,13 0 0,-13 0 0,13 13 0,-13-13 0,13 13 0,-13 1 0,13-1 0,-13-66 0,14 66 0</inkml:trace>
  <inkml:trace contextRef="#ctx0" brushRef="#br1" timeOffset="420947.7119">9749 5410 512,'13'-13'0,"-26"26"0,13-13 0,0 0 0,0 0 0,0 0 0,0 0 0,0 0 0,0 0 0,0 0 0,0 0 0,0 0 0,0 0 0,0 0 0,0 0 0,0 0 0,-13 14 0,13-14 0,0 0 0,0 0 0,0 0 0,0 0 0,0 0 0,0 0 0,0 0 0,0 0 0,0 0 0,-13 0 0,13 0 0,0 0 0,0 0 0,0 0 0,0 0 0,0 0 0,0 0 0,0 0 0</inkml:trace>
  <inkml:trace contextRef="#ctx0" brushRef="#br1" timeOffset="427638.3809">10530 7196 512,'0'0'0,"0"-13"0,0 13 0,0 0 0,0 0 0,0 0 0,0 0 0,-13 0 0,13 0 0,0 0 0,0 0 0,0 0 0,0-13 0,0 13 0,0 0 0,0 0 0,0 0 0,0 0 0,0 0 0,0 0 0,0 0 0</inkml:trace>
  <inkml:trace contextRef="#ctx0" brushRef="#br1" timeOffset="430514.6685">4960 6853 512,'0'0'0,"0"-14"0,0 14 0,0 0 0,0 0 0,0 0 0,0 0 0,0 0 0,13 0 0,-13 0 0,0 0 0,0 0 0,0 0 0,0 0 0,14-13 0,-14 13 0,0 0 0,0 0 0,0 0 0,14-13 0,-14 13 0,0 0 0,0 0 0,13-13 0,-13 13 0,0 0 0,13 0 0,-13 0 0,13-14 0,0 14 0,-13 0 0,14 0 0,-14 14 0,13-14 0,-13 26 0,0-26 0,-13 13 0</inkml:trace>
  <inkml:trace contextRef="#ctx0" brushRef="#br1" timeOffset="457507.3675">18348 5397 512,'0'0'0,"0"0"0,0 0 0,0 0 0,0 13 0,0 1 0,0-1 0,0 13 0,0 1 0,0 13 0,0 13 0,0-14 0,0 14 0,0 13 0,0-13 0,0 0 0,0 0 0,0-1 0,0-12 0,0 0 0,0 0 0,0-1 0,0-12 0,-13 0 0,13-1 0,0-13 0,0 0 0,13 1 0,-13-14 0,0-14 0,0 14 0,0-13 0</inkml:trace>
  <inkml:trace contextRef="#ctx0" brushRef="#br1" timeOffset="457989.4157">18586 5768 512,'0'0'0,"0"0"0,0 0 0,-13 13 0,0-13 0,0 13 0,-14 1 0,1-14 0,0 26 0,-1-26 0,1 13 0,-1 0 0,14 0 0,-1-13 0,1 14 0,0-14 0,13 0 0,0 0 0,0 13 0,0-13 0,13 0 0,0 13 0,14 1 0,0-1 0,-1-1 0,1 15 0,-1 0 0,14-1 0,-14 1 0,14 0 0,0-2 0,-14-11 0,14 13 0,-1-2 0,1-11 0,-40-14 0,40 26 0</inkml:trace>
  <inkml:trace contextRef="#ctx0" brushRef="#br1" timeOffset="510203.6366">18785 4498 512,'0'0'0,"0"-13"0,0-1 0,13 14 0,1 0 0,-14-13 0,13 13 0,13 0 0,-12-13 0,12 13 0,0 0 0,1 0 0,12 0 0,1 13 0,-13-13 0,12 13 0,1 1 0,13-1 0,-13 0 0,-1 26 0,14-12 0,-13 12 0,-1 1 0,2 0 0,-2 0 0,1 13 0,-14-13 0,-13 12 0,13 15 0,-12-15 0,-14 1 0,14 13 0,-28-13 0,14-13 0,-14 13 0,-12 0 0,13-13 0,-13-1 0,-14 1 0,14 0 0,-28-14 0,1 1 0,14-1 0,-14-13 0,0 1 0,0-1 0,0-13 0,1 0 0,-15-13 0,27-1 0,-12 1 0,-1 0 0,0-13 0,13-1 0,0-13 0,1 14 0,13-27 0,12 0 0,-13 13 0,14-26 0,13 13 0,-13 0 0,13 0 0,13-13 0,-13 13 0,13-13 0,14 0 0,-13 13 0,12-13 0,0 13 0,1 0 0,12 1 0,1 12 0,13 13 0,-13-13 0,26 27 0,0-1 0,13 2 0,14 24 0,13 2 0,13 26 0,-119-40 0,106 40 0</inkml:trace>
  <inkml:trace contextRef="#ctx0" brushRef="#br1" timeOffset="550310.6469">5926 11139 512,'0'13'0,"0"0"0,0 1 0,0 11 0,-13 15 0,13 14 0,0-54 0,-13 39 0</inkml:trace>
  <inkml:trace contextRef="#ctx0" brushRef="#br1" timeOffset="550776.6935">6151 11628 512,'0'0'0,"-13"0"0,13 0 0,-13 0 0,-1 0 0,-12 0 0,0 14 0,-1-2 0,-13 2 0,14 12 0,-1-13 0,1 1 0,0-1 0,12 0 0,1-13 0,0 14 0,13-14 0,-13 0 0,13 0 0,0 0 0</inkml:trace>
  <inkml:trace contextRef="#ctx0" brushRef="#br1" timeOffset="551533.7692">5860 11324 512,'0'0'0,"0"13"0,0 13 0,-13-12 0,13 26 0,0-40 0,0 26 0</inkml:trace>
  <inkml:trace contextRef="#ctx0" brushRef="#br1" timeOffset="551749.7908">5808 11721 512,'0'-27'0,"0"80"0,-14-39 0,14 38 0,-14 14 0,1 1 0,0-14 0,13 13 0,-13-13 0,13-40 0,0 40 0,0-14 0,-13 15 0,13-15 0,0 1 0,-13-14 0,26 1 0,-13-14 0,0 0 0,13-13 0,-13 0 0,13-26 0,0 13 0,-13 13 0,13-27 0</inkml:trace>
  <inkml:trace contextRef="#ctx0" brushRef="#br1" timeOffset="552838.8997">6231 12223 512,'-13'0'0,"13"0"0,0 0 0,-14 0 0,14 0 0,-13-13 0,13 13 0,-27-13 0,14 0 0,0 13 0,0-27 0,-14 14 0,1 0 0,0 0 0,12 0 0,-12-14 0,-1 14 0,1-14 0,-1 14 0,1-13 0,26 26 0,-27-14 0,14-12 0,0 13 0,0-1 0,0 1 0,0 0 0,-1 0 0,0 13 0,1-14 0,13 14 0,0 0 0</inkml:trace>
  <inkml:trace contextRef="#ctx0" brushRef="#br1" timeOffset="553645.9804">6746 11707 512,'-13'0'0,"0"0"0,0 0 0,0 0 0,-1 0 0,-12 0 0,0 0 0,-1 0 0,0 0 0,1 14 0,13-14 0,-14 0 0,1 0 0,0 0 0,12 0 0,1 0 0,13 0 0,0 13 0,0-13 0,0 0 0,13 0 0</inkml:trace>
  <inkml:trace contextRef="#ctx0" brushRef="#br1" timeOffset="553954.0112">6879 11893 512,'0'0'0,"-13"13"0,-14-13 0,14 0 0,-14 0 0,-13 0 0,1 0 0,-1 0 0,14 0 0,-13 13 0,11-13 0,-11 0 0,13 0 0,-1 13 0,14-13 0,0 0 0,0 0 0,13 0 0,13-13 0,0 13 0,0-13 0,-13 13 0,27-13 0</inkml:trace>
  <inkml:trace contextRef="#ctx0" brushRef="#br1" timeOffset="554736.0894">7263 11165 512,'52'0'0,"1"0"0,-53 0 0,0 0 0,40 14 0,-40-14 0,53 13 0,-13-1 0,12 15 0,-12 0 0,0 13 0,-14-1 0,14 1 0,-14 12 0,-12-12 0,-1 13 0,-13 0 0,0 14 0,-13-15 0,-14 1 0,-12 0 0,12 0 0,-12 0 0,-2-13 0,-11-1 0,12-12 0,1-1 0,-15 1 0,15-14 0,12 0 0,-12-13 0,12 0 0,14 0 0,13-13 0,-26 0 0,26 0 0,0-1 0,13 1 0,0 0 0,-13-14 0,27 14 0,-1 0 0,0 13 0,14-13 0,13 13 0,-13 0 0,26 0 0,-14 13 0,15-13 0,-14 13 0,0 14 0,-1-14 0,2 13 0,-15 1 0,1-1 0,-14 1 0,-13-1 0,1 14 0,-1-14 0,-13 1 0,0-1 0,0 1 0,-13-14 0,13 0 0,0 1 0,0-14 0,-14 0 0</inkml:trace>
  <inkml:trace contextRef="#ctx0" brushRef="#br1" timeOffset="555219.1377">8215 11429 512,'0'14'0,"0"25"0,0 15 0,0-2 0,0 28 0,0-14 0,0 0 0,0 0 0,-13 0 0,13 1 0,0-28 0,-14 14 0,14-13 0,-13-14 0,13 1 0,0-14 0,0 0 0,0-13 0,0-13 0,0-13 0,13-14 0,-13 0 0,0-13 0,0-13 0,14 13 0,-14-13 0,0 66 0,0-53 0</inkml:trace>
  <inkml:trace contextRef="#ctx0" brushRef="#br1" timeOffset="555785.1943">8188 11403 512,'0'0'0,"0"-26"0,0-1 0,0 1 0,0 13 0,0 0 0,0 13 0,0-14 0,0 14 0,0 14 0,0-1 0,14 0 0,-1 0 0,0 13 0,14 1 0,-1 0 0,0-1 0,14 13 0,-14 1 0,15 13 0,-2 0 0,14-13 0,-14 13 0,14 0 0,-13-14 0,13 14 0,-13 0 0,-1 0 0,2-13 0,-15 0 0,13-1 0,-12 1 0,-14-14 0,0-12 0,0-1 0,1 0 0,-14-13 0,0 0 0,0 0 0,0-13 0,-14 0 0,14-14 0,-13 1 0,0-1 0,0-12 0,0-1 0,-1-13 0,1 0 0,0 0 0,13-13 0,-13 0 0,0-1 0,13 1 0,0 14 0,0-2 0,0-11 0,0 11 0,0 2 0,0 12 0,13 0 0,-13 1 0,0 39 0,13-13 0</inkml:trace>
  <inkml:trace contextRef="#ctx0" brushRef="#br1" timeOffset="568965.5122">11033 11324 512,'0'0'0,"0"13"0,0-13 0,0 13 0,0-13 0,0 27 0,-13-14 0,13 0 0,0 13 0,0 1 0,0 13 0,0-14 0,0 14 0,0-14 0,0 14 0,0-14 0,0 1 0,0-1 0,0-12 0,-13 12 0,13-12 0,0-14 0,0 13 0,0-13 0,0 0 0,13-13 0,0 13 0,-13 0 0,0-14 0</inkml:trace>
  <inkml:trace contextRef="#ctx0" brushRef="#br1" timeOffset="569372.5529">11311 11800 512,'-14'13'0,"14"-13"0,-13 14 0,0-14 0,13 0 0,-26 13 0,-1-13 0,14 0 0,-1 0 0,-25 0 0,12-13 0,1 13 0,-14 0 0,14 0 0,-14 0 0,0 0 0,1 0 0,-1 0 0,1 0 0,12 0 0,-13 0 0,-13 0 0,27 13 0,-14-13 0,14 0 0,-1 13 0,0-13 0,1 13 0,13-13 0,13 13 0,-13-13 0,26 14 0,-13-14 0,0 0 0,0 0 0</inkml:trace>
  <inkml:trace contextRef="#ctx0" brushRef="#br1" timeOffset="570179.6336">10676 12197 512,'0'-13'0,"0"13"0,13-13 0,0-1 0,0 1 0,0 0 0,1 0 0,12 0 0,-13-1 0,14 14 0,-14 0 0,14 0 0,12 0 0,-12 0 0,-1 14 0,14-1 0,-13 0 0,-1 13 0,0 1 0,-12-1 0,12 1 0,-13-1 0,-13 14 0,0 0 0,-13-14 0,0 14 0,-14-1 0,14-12 0,-13 0 0,-1-1 0,0 1 0,-12-1 0,12-13 0,1 0 0,0 1 0,-1-1 0,14-13 0,-1 0 0,14 0 0,-13-13 0,13-1 0,0 1 0,13 0 0,-13-1 0,14 2 0,13-2 0,-1 1 0,0 0 0,14 13 0,-1-13 0,2 13 0,-2 0 0,14 0 0,-14 0 0,1 13 0,-13-13 0,13 13 0,-14 0 0,0 1 0,-12-2 0,-1 2 0,0-1 0,0 0 0,0 14 0,-13-27 0,13 13 0,1 0 0,0-13 0,-14-13 0,0 13 0,13 0 0</inkml:trace>
  <inkml:trace contextRef="#ctx0" brushRef="#br1" timeOffset="570654.6811">11972 11694 512,'0'13'0,"0"-13"0,0 14 0,0 12 0,0-26 0,-13 27 0,13-14 0,0 13 0,0 1 0,0-1 0,13 1 0,-13-1 0,0 1 0,0-1 0,0 1 0,0-1 0,0 1 0,0-1 0,0 1 0,0-1 0,0-13 0,0 0 0,13-13 0,-13 0 0,0 0 0,13 0 0</inkml:trace>
  <inkml:trace contextRef="#ctx0" brushRef="#br1" timeOffset="570895.7052">12144 11959 512,'-13'0'0,"-14"0"0,14 13 0,-26-13 0,-1 0 0,0 0 0,0 0 0,-13 0 0,14 0 0,-1 0 0,-13 0 0,13 0 0,1 0 0,-1 0 0,40 0 0,-26-13 0</inkml:trace>
  <inkml:trace contextRef="#ctx0" brushRef="#br1" timeOffset="586040.2195">12766 11390 512,'0'13'0,"0"-13"0,0 0 0,0 0 0,0 0 0,0 0 0,0 0 0,-14 14 0,14-14 0,-13 12 0,-13 2 0,13-1 0,-1 13 0,-12 1 0,13 13 0,-13-1 0,-2 1 0,15 13 0,-13-13 0,0 26 0,12-13 0,1 13 0,13 0 0,0-13 0,0 27 0,0-14 0,13 0 0,1 0 0,-1 0 0,13 0 0,-13 1 0,0-2 0,15-11 0,-15-2 0,13 1 0,-13-14 0,14-12 0,-27 0 0,13-1 0,0-26 0,-13 0 0,13 0 0,0-26 0,-13-1 0,14 0 0,-14-12 0,13-14 0,-13 53 0,0-39 0</inkml:trace>
  <inkml:trace contextRef="#ctx0" brushRef="#br1" timeOffset="586258.2413">12859 11774 512,'0'0'0,"13"0"0,-13 0 0,0 0 0,13 0 0</inkml:trace>
  <inkml:trace contextRef="#ctx0" brushRef="#br1" timeOffset="586456.2611">12859 11747 512,'-14'0'0,"14"-13"0,0 13 0,0 0 0,0 0 0</inkml:trace>
  <inkml:trace contextRef="#ctx0" brushRef="#br1" timeOffset="588429.4584">12977 11575 512,'0'0'0,"0"0"0</inkml:trace>
  <inkml:trace contextRef="#ctx0" brushRef="#br1" timeOffset="588446.4601">13004 11549 512,'0'0'0,"0"0"0</inkml:trace>
  <inkml:trace contextRef="#ctx0" brushRef="#br1" timeOffset="588793.4948">13149 11417 512,'0'-14'0,"0"14"0,0 0 0,0 14 0,0-14 0,0 0 0,0 0 0,0 0 0,0 0 0,-13 12 0,13 2 0,0-1 0,-13 13 0,13-12 0,0 12 0,0 14 0,13-14 0,-13 14 0,0-14 0,0 14 0,13 0 0,-13 0 0,0-14 0,0 1 0,0 12 0,0-26 0,0 1 0,0-1 0,13-13 0,-13 0 0,0 0 0</inkml:trace>
  <inkml:trace contextRef="#ctx0" brushRef="#br1" timeOffset="589092.5247">13361 11787 512,'0'0'0,"-13"13"0,-14-13 0,1 13 0,0-13 0,-1 14 0,-12-14 0,-2 13 0,15-13 0,-13 0 0,-1 13 0,0-13 0,13 13 0,-12-13 0,12 0 0,1 13 0,-13-13 0,25 0 0,-12 0 0,26 14 0,0-14 0,-13 0 0</inkml:trace>
  <inkml:trace contextRef="#ctx0" brushRef="#br1" timeOffset="589726.5881">12951 12144 512,'0'0'0,"0"0"0,0 0 0,0-13 0,0 13 0,13-26 0,-13 12 0,13 1 0,0 0 0,14 0 0,13-1 0,-14 1 0,1 13 0,-1 0 0,14 0 0,0 13 0,-14-13 0,1 27 0,-1-14 0,-13 14 0,0-14 0,0 13 0,-13 1 0,0-1 0,-13 0 0,0 1 0,0 0 0,0-1 0,0 1 0,-14-14 0,1 0 0,13 0 0,-1 0 0,14-13 0,-13 14 0,13-14 0,0-14 0,13 14 0,-13-13 0,27 13 0,-1-13 0,1 0 0,-1 13 0,0 0 0,14-13 0,0 13 0,-14-14 0,14 14 0,-14-13 0,14 13 0,-27-13 0,13 0 0,-12-1 0,-1 1 0,-13 13 0,14-27 0</inkml:trace>
  <inkml:trace contextRef="#ctx0" brushRef="#br1" timeOffset="589943.6098">13692 11879 512,'0'0'0,"0"0"0,0 0 0,0 0 0,0 0 0,0 0 0,0 0 0,0 0 0,0 0 0,0 0 0,0 0 0,13-13 0,-13 13 0,0 0 0</inkml:trace>
  <inkml:trace contextRef="#ctx0" brushRef="#br1" timeOffset="590299.6454">13956 11417 512,'0'0'0,"13"12"0,1 2 0,-14-1 0,0 13 0,13 1 0,-13 0 0,14-1 0,-14 14 0,13 0 0,0-1 0,-13 1 0,13-14 0,-13 14 0,0-14 0,13 1 0,-13-1 0,0-13 0,14-13 0,-14 14 0,13-28 0,0 14 0,-13 0 0,13-13 0</inkml:trace>
  <inkml:trace contextRef="#ctx0" brushRef="#br1" timeOffset="590507.6662">14221 11827 512,'-13'13'0,"13"-13"0,-27 13 0,14 0 0,-14-13 0,-12 13 0,13-13 0,-14 14 0,0-14 0,0 0 0,14 13 0,-14-13 0,27 0 0,-26 13 0,25-13 0,1 0 0,13 0 0,0 0 0,-14 0 0</inkml:trace>
  <inkml:trace contextRef="#ctx0" brushRef="#br1" timeOffset="591139.7294">14036 12078 512,'0'0'0,"0"0"0,0 0 0,0 0 0,0 0 0,0-13 0,13 13 0,0-13 0,1-1 0,-1 14 0,13 0 0,0 0 0,1 0 0,-1 14 0,14-1 0,-13 0 0,-14 0 0,0 14 0,14-14 0,-14 13 0,0 14 0,-13-27 0,0 14 0,-26-1 0,26 1 0,-14-1 0,1 1 0,0-14 0,-13 13 0,12-12 0,-12-1 0,12 0 0,1-13 0,0 13 0,0-13 0,13 0 0,-14 0 0,28-13 0,-14 13 0,13-13 0,-13 0 0,13 13 0,0-14 0,14 14 0,0-13 0,-1 0 0,-13 13 0,27 0 0,-1 0 0,-26 0 0,28 0 0,-15 13 0,0-13 0,-12 13 0,12-13 0,-13 0 0,0 0 0,-13-13 0,13 13 0,1-13 0,-14 13 0,0-13 0</inkml:trace>
  <inkml:trace contextRef="#ctx0" brushRef="#br1" timeOffset="592038.8193">14631 11298 512,'0'0'0,"0"0"0,-13 0 0,13 0 0,0 0 0,13 13 0,-13-13 0,14 13 0,-14 0 0,26 13 0,-13-12 0,13 26 0,1-1 0,-1 1 0,0 13 0,15 0 0,-2-1 0,1 15 0,-14 12 0,1 0 0,-1-12 0,1 12 0,-14 1 0,0-1 0,-13-13 0,-13 0 0,0-13 0,-14 0 0,1-13 0,-1 0 0,14-14 0,-13-13 0,12 1 0,-12-14 0,26-14 0,0-12 0,0 26 0,0-27 0</inkml:trace>
  <inkml:trace contextRef="#ctx0" brushRef="#br1" timeOffset="592273.8428">15345 11906 512,'0'13'0,"0"-13"0,0 0 0,0 0 0,0 13 0,0-13 0,0 0 0,0 0 0,0 0 0,0 0 0,0-13 0</inkml:trace>
  <inkml:trace contextRef="#ctx0" brushRef="#br1" timeOffset="592456.8611">15610 11932 512,'0'14'0,"14"-14"0,-14 0 0,0 0 0,0 0 0,0 0 0,0 0 0,0 0 0,13-14 0</inkml:trace>
  <inkml:trace contextRef="#ctx0" brushRef="#br1" timeOffset="592621.8776">15875 11893 512,'0'13'0,"13"-13"0,-13 13 0,0-13 0,13-13 0,-13 13 0,0 0 0,13-13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4-08T18:30:53.865"/>
    </inkml:context>
    <inkml:brush xml:id="br0">
      <inkml:brushProperty name="width" value="0.05292" units="cm"/>
      <inkml:brushProperty name="height" value="0.05292" units="cm"/>
      <inkml:brushProperty name="color" value="#F59D56"/>
    </inkml:brush>
  </inkml:definitions>
  <inkml:trace contextRef="#ctx0" brushRef="#br0">3664 5410 512,'0'0'0,"13"0"0,-13 0 0,0 0 0,0 0 0,0 0 0,0 0 0</inkml:trace>
  <inkml:trace contextRef="#ctx0" brushRef="#br0" timeOffset="1972.1972">5424 5225 512,'0'0'0,"-13"0"0,-1 0 0,-13 0 0,1 14 0,-27-14 0,1 0 0,-15 13 0,1-13 0,-13 0 0,12 0 0,-25 13 0,12-13 0,1 13 0,0-13 0,-14 14 0,14-1 0,-14 0 0,14 0 0,0 0 0,12 1 0,14-14 0,-12 13 0,24 0 0,15-13 0,0 13 0,12-13 0,1 0 0,13 0 0,0 0 0,13 13 0,14 1 0,-14-1 0,13 0 0,28 14 0,-15-1 0,27-12 0,-13 25 0,14-12 0,-2-1 0,15 0 0,-1 1 0,0 13 0,14-27 0,-13 26 0,13-25 0,-14 12 0,0 1 0,1-1 0,-15-13 0,1 14 0,-25-14 0,-15 14 0,-13-14 0,-13-1 0,-26 2 0,-1-1 0,-13 14 0,-26-14 0,-13 0 0,-14 1 0,1 12 0,-14-12 0,-13 25 0,13-12 0,0 12 0,13 1 0,-12 13 0,25-1 0,1 2 0,12 11 0,2-11 0,25 12 0,0-13 0,14-14 0,13 14 0,26 0 0,0-13 0,14-14 0,-1 1 0,27-1 0,13 1 0,13-14 0,1 0 0,26 0 0,-1-13 0,15 13 0,12 1 0,0-1 0,14-13 0,-1 26 0,-13-12 0,14 12 0,-27 1 0,13-1 0,-26 1 0,0 12 0,-27-12 0,1-1 0,-27 1 0,-13-1 0,-40-26 0,26 26 0</inkml:trace>
  <inkml:trace contextRef="#ctx0" brushRef="#br0" timeOffset="5825.5825">4458 7276 512,'0'13'0,"0"0"0,0 0 0,0 14 0,13 13 0,-13-1 0,0 1 0,0 13 0,0 0 0,0 13 0,0 0 0,0 0 0,13-13 0,-13 13 0,14-26 0,-14 13 0,13-14 0,0 1 0,0-14 0,-13-26 0,13 14 0</inkml:trace>
  <inkml:trace contextRef="#ctx0" brushRef="#br0" timeOffset="9136.9136">4563 4948 512,'14'12'0,"-14"-12"0,0 0 0,13 0 0,-13 0 0,0 0 0,0 0 0,0-12 0,0-2 0,0-12 0,0-1 0,0 1 0,0-14 0,0 0 0,-13 1 0,13-14 0,0 0 0,-14 13 0,14 0 0,0 27 0,0-13 0,0 26 0,0 0 0,14 0 0,-14 0 0,13 26 0,1 1 0,-1-1 0,13 0 0,-13 14 0,14-13 0,-1 13 0,1-1 0,-1 1 0,0-13 0,-12-1 0,13-13 0,-14 0 0,0-13 0,-13 0 0,13-13 0,0 0 0,0-13 0,1-14 0,-1 13 0,0-12 0,-13-15 0,13 1 0,-13-13 0,0 1 0,0-2 0,-13 15 0,13-15 0,-13 28 0,13 39 0,-13-40 0</inkml:trace>
  <inkml:trace contextRef="#ctx0" brushRef="#br0" timeOffset="22949.2947">7051 5080 512,'0'13'0,"0"-13"0,0 13 0,0-13 0,0 13 0,0 14 0,0-1 0,0 1 0,0 13 0,0-14 0,13 14 0,-13-14 0,0 14 0,0-1 0,0-12 0,0 13 0,0-14 0,-13 1 0,13-1 0,0 1 0,0-27 0,0 13 0</inkml:trace>
  <inkml:trace contextRef="#ctx0" brushRef="#br0" timeOffset="23323.3321">7487 5979 512,'0'0'0,"0"0"0,0 13 0,0-13 0,-13 0 0,-13 0 0,13 0 0,-28 0 0,-11 0 0,12-13 0,-13 13 0,-13-13 0,13 13 0,-26-14 0,12 14 0,1 0 0,-13-12 0,13 12 0,13 0 0,-13 0 0,27 0 0,-2 0 0,15 0 0,26 0 0,-13 0 0</inkml:trace>
  <inkml:trace contextRef="#ctx0" brushRef="#br0" timeOffset="24056.4054">6826 6165 512,'0'0'0,"0"0"0,0 0 0,13-13 0,-13 13 0,14-14 0,12 1 0,-13 13 0,0 0 0,14 0 0,-1 13 0,13 1 0,-11-1 0,11 13 0,-13-13 0,14 27 0,-27-13 0,14 13 0,-14-1 0,0 1 0,-13-1 0,0 1 0,-13 0 0,-14-14 0,14 14 0,-26-14 0,-1 1 0,1-14 0,-2 13 0,2-13 0,-14 1 0,0-1 0,27-13 0,-1 0 0,0 0 0,27 0 0,0 0 0,0 0 0,14 0 0,26 0 0,-14 0 0,40 0 0,-13 0 0,27 13 0,-14 0 0,13 0 0,1 1 0,-1-1 0,-79-13 0,93 13 0</inkml:trace>
  <inkml:trace contextRef="#ctx0" brushRef="#br0" timeOffset="28341.8339">6601 5185 512,'0'0'0,"-14"14"0,-12-1 0,0 14 0,-1-1 0,-25 27 0,12-13 0,0 26 0,13-13 0,-12 13 0,-1 13 0,14 1 0,0-1 0,12 0 0,1 13 0,-1 2 0,28-2 0,-1-13 0,1 15 0,12-2 0,0-13 0,14 14 0,-1-27 0,15 0 0,-1 0 0,13 0 0,-1-26 0,-11 0 0,25-1 0,-13-12 0,1-14 0,-2-13 0,-12-13 0,14-1 0,-67 14 0,52-26 0</inkml:trace>
  <inkml:trace contextRef="#ctx0" brushRef="#br0" timeOffset="28865.8863">7607 4987 512,'0'0'0,"0"13"0,13 1 0,0 12 0,-13 14 0,26 13 0,1 13 0,12 0 0,1 13 0,13 1 0,-13 13 0,13-1 0,-1 1 0,-11 13 0,-2-14 0,1 14 0,-14-14 0,-13 1 0,0-13 0,-26-1 0,0 0 0,0-13 0,-27-13 0,14 0 0,0-13 0,-15-14 0,15 1 0,-14-27 0,14 0 0,0-14 0,13-12 0,-1 0 0,14 26 0,0-40 0</inkml:trace>
  <inkml:trace contextRef="#ctx0" brushRef="#br0" timeOffset="29614.9612">8334 4736 512,'0'0'0,"-13"13"0,13 0 0,-14 0 0,14 14 0,-13 13 0,0-1 0,0 14 0,0 0 0,13 13 0,0 0 0,-13-13 0,13 0 0,0 0 0,0-13 0,0 0 0,0-14 0,0-13 0,0 0 0,0-13 0,0-13 0,0 0 0,13 0 0,-13-14 0,13 1 0,0 13 0,0-14 0,0 1 0,14 13 0,-14-14 0,13 14 0,-12-1 0,13 1 0,-14 0 0,-13 0 0,0 13 0,0 0 0,0 0 0,0 0 0,-26 13 0,-2 0 0,15 0 0,-13 1 0,-1-1 0,14 0 0,-13 14 0,13-27 0,13 13 0,0 0 0,0 1 0,0-1 0,26-13 0,-13 26 0,14-26 0,12 27 0,-12-14 0,13 0 0,-1 0 0,1 0 0,-14 1 0,1 12 0,12-13 0,-39-13 0,14 27 0</inkml:trace>
  <inkml:trace contextRef="#ctx0" brushRef="#br0" timeOffset="32186.2183">3082 7527 512,'0'0'0,"0"13"0,0 1 0,13-1 0,-13 14 0,13 12 0,-13 1 0,14 13 0,-14-14 0,13 14 0,-13-13 0,0 13 0,0-13 0,0-1 0,-13-13 0,13 14 0,0-26 0,0 12 0,-14-13 0,14 0 0,14-13 0,-14-13 0,0 13 0,0 0 0</inkml:trace>
  <inkml:trace contextRef="#ctx0" brushRef="#br0" timeOffset="32560.2557">3320 7765 512,'0'0'0,"-13"27"0,0-14 0,-14 0 0,14 14 0,-26 0 0,11-2 0,2 2 0,0 0 0,13-1 0,-14 0 0,1-13 0,26 14 0,0-14 0,0 1 0,13-14 0,0 12 0,27 2 0,-14-14 0,0 13 0,2-13 0,11 13 0,-12-13 0,-1 14 0,0-14 0,-13 0 0,1 13 0,-1-13 0,0-13 0,-13 13 0,0 0 0</inkml:trace>
  <inkml:trace contextRef="#ctx0" brushRef="#br0" timeOffset="32859.2856">3638 7699 512,'13'0'0,"-13"0"0,-13 0 0,13 0 0,-26 0 0,-2 0 0,2 14 0,-14-14 0,14 13 0,0-13 0,-1 13 0,1 0 0,12-13 0,1 13 0,13-13 0,13 0 0,-13 0 0,27 0 0</inkml:trace>
  <inkml:trace contextRef="#ctx0" brushRef="#br0" timeOffset="33028.3025">3717 7805 512,'13'0'0,"-13"0"0,13 0 0,-26 13 0,13-13 0,-26 14 0,-1-14 0,1 13 0,-27 0 0,13-13 0,0 14 0,40-14 0,-39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4-08T18:33:02.747"/>
    </inkml:context>
    <inkml:brush xml:id="br0">
      <inkml:brushProperty name="width" value="0.05292" units="cm"/>
      <inkml:brushProperty name="height" value="0.05292" units="cm"/>
      <inkml:brushProperty name="color" value="#8066A0"/>
    </inkml:brush>
  </inkml:definitions>
  <inkml:trace contextRef="#ctx0" brushRef="#br0">1190 5860 512,'0'13'0,"0"1"0,0-1 0,0 0 0,-13 14 0,13-15 0,-13 15 0,-1 0 0,14-1 0,-13 14 0,0-14 0,0 14 0,0-13 0,-1 12 0,14 1 0,-13-13 0,13 25 0,-13-12 0,0 13 0,0 0 0,13 13 0,-13-13 0,13 26 0,0-13 0,0 1 0,13 12 0,-13-13 0,13 0 0,0 14 0,0-14 0,0 0 0,1 0 0,-1 0 0,13 13 0,-13-12 0,14-1 0,-14 0 0,14 14 0,-14-15 0,14 2 0,-1-1 0,0 0 0,1 0 0,-27-66 0,26 39 0</inkml:trace>
  <inkml:trace contextRef="#ctx0" brushRef="#br0" timeOffset="81661.1653">4391 8480 512,'0'13'0,"14"-13"0,-14 0 0,0 13 0,0-13 0,13 0 0,-13 13 0,14-13 0,-14 0 0,13 0 0,0 13 0,0-13 0,0 14 0,1-14 0,12 0 0,-13 0 0,13 0 0,-12 0 0,13 0 0,12 0 0,-12 0 0,-1-14 0,0 14 0,14 0 0,-14-13 0,15 13 0,-15 0 0,13-13 0,1 13 0,-1 0 0,2-13 0,-2 13 0,1 0 0,13-13 0,-27 13 0,27-14 0,-13 14 0,13 0 0,-14 0 0,1-13 0,13 13 0,0 0 0,0 0 0,0 0 0,0 0 0,0 0 0,-1 0 0,2-13 0,-2 13 0,14 0 0,-13 0 0,1 0 0,11 0 0,-12 0 0,14 0 0,-1 0 0,0 0 0,0 0 0,0 13 0,-13-13 0,27 0 0,-28 13 0,14-13 0,14 14 0,-14-14 0,0 0 0,1 13 0,-15-13 0,14 0 0,1 0 0,-14 0 0,26 0 0,-27-13 0,2 13 0,12 0 0,-14 0 0,15 13 0,-14-13 0,0 0 0,-1 0 0,2 0 0,-2 0 0,-12 0 0,13 0 0,-13-13 0,13 13 0,-1 0 0,-25 0 0,26-14 0,-26 14 0,25 0 0,-12-13 0,-14 13 0,15 0 0,-2-13 0,1 13 0,-1 0 0,-13 0 0,-26 0 0,40 0 0</inkml:trace>
</inkml:ink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B3AB0-F62C-7E47-B4E5-71129CA1130C}" type="datetimeFigureOut">
              <a:rPr lang="en-US" smtClean="0"/>
              <a:t>4/13/15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6317-934E-7546-9712-03C359471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6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9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2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9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3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6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2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2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8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7.xml"/><Relationship Id="rId3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8.xml"/><Relationship Id="rId3" Type="http://schemas.openxmlformats.org/officeDocument/2006/relationships/image" Target="../media/image17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4" Type="http://schemas.openxmlformats.org/officeDocument/2006/relationships/image" Target="../media/image20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10.xml"/><Relationship Id="rId3" Type="http://schemas.openxmlformats.org/officeDocument/2006/relationships/image" Target="../media/image2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ustomXml" Target="../ink/ink11.xml"/><Relationship Id="rId3" Type="http://schemas.openxmlformats.org/officeDocument/2006/relationships/image" Target="../media/image22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ustomXml" Target="../ink/ink12.xml"/><Relationship Id="rId3" Type="http://schemas.openxmlformats.org/officeDocument/2006/relationships/image" Target="../media/image2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customXml" Target="../ink/ink13.xml"/><Relationship Id="rId5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customXml" Target="../ink/ink14.xml"/><Relationship Id="rId5" Type="http://schemas.openxmlformats.org/officeDocument/2006/relationships/image" Target="../media/image29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customXml" Target="../ink/ink15.xml"/><Relationship Id="rId5" Type="http://schemas.openxmlformats.org/officeDocument/2006/relationships/image" Target="../media/image31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16.xml"/><Relationship Id="rId3" Type="http://schemas.openxmlformats.org/officeDocument/2006/relationships/image" Target="../media/image32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customXml" Target="../ink/ink17.xml"/><Relationship Id="rId5" Type="http://schemas.openxmlformats.org/officeDocument/2006/relationships/image" Target="../media/image35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8.xml"/><Relationship Id="rId4" Type="http://schemas.openxmlformats.org/officeDocument/2006/relationships/image" Target="../media/image3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ustomXml" Target="../ink/ink19.xml"/><Relationship Id="rId3" Type="http://schemas.openxmlformats.org/officeDocument/2006/relationships/image" Target="../media/image39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explorer.namecoin.info/blocks/block_225529.txt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ww.cryptocoincharts.info/pair/nmc/btc/coinedup/alltime" TargetMode="External"/><Relationship Id="rId3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20.xml"/><Relationship Id="rId3" Type="http://schemas.openxmlformats.org/officeDocument/2006/relationships/image" Target="../media/image41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customXml" Target="../ink/ink1.xml"/><Relationship Id="rId5" Type="http://schemas.openxmlformats.org/officeDocument/2006/relationships/image" Target="../media/image3.emf"/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blockchain.info/charts/blocks-size?timespan=all&amp;showDataPoints=false&amp;daysAverageString=1&amp;show_header=true&amp;scale=0&amp;address=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github.com/namecoin/namecoin/commit/d70d01ff77310d3755891cb43cb2700b553019f4" TargetMode="External"/><Relationship Id="rId3" Type="http://schemas.openxmlformats.org/officeDocument/2006/relationships/image" Target="../media/image2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customXml" Target="../ink/ink2.xml"/><Relationship Id="rId5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3.xml"/><Relationship Id="rId3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customXml" Target="../ink/ink5.xml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8.png"/><Relationship Id="rId5" Type="http://schemas.openxmlformats.org/officeDocument/2006/relationships/customXml" Target="../ink/ink6.xml"/><Relationship Id="rId6" Type="http://schemas.openxmlformats.org/officeDocument/2006/relationships/image" Target="../media/image14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13077" y="3858604"/>
            <a:ext cx="3518361" cy="1138773"/>
          </a:xfrm>
          <a:prstGeom prst="rect">
            <a:avLst/>
          </a:prstGeom>
          <a:solidFill>
            <a:srgbClr val="800000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latin typeface="Book Antiqua"/>
                <a:cs typeface="Book Antiqua"/>
              </a:rPr>
              <a:t>Cryptocurrency Café</a:t>
            </a:r>
          </a:p>
          <a:p>
            <a:r>
              <a:rPr lang="en-US" sz="20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UVa</a:t>
            </a:r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 cs4501 Spring 2015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David Evans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2073" y="3211158"/>
            <a:ext cx="3083251" cy="1569660"/>
          </a:xfrm>
          <a:prstGeom prst="rect">
            <a:avLst/>
          </a:prstGeom>
          <a:solidFill>
            <a:schemeClr val="bg2">
              <a:lumMod val="10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EBF1DE"/>
                </a:solidFill>
              </a:rPr>
              <a:t>Class 23:</a:t>
            </a:r>
          </a:p>
          <a:p>
            <a:pPr algn="ctr"/>
            <a:r>
              <a:rPr lang="en-US" sz="3200" dirty="0" smtClean="0">
                <a:solidFill>
                  <a:srgbClr val="EBF1DE"/>
                </a:solidFill>
              </a:rPr>
              <a:t>Blooming </a:t>
            </a:r>
            <a:r>
              <a:rPr lang="en-US" sz="3200" dirty="0" err="1" smtClean="0">
                <a:solidFill>
                  <a:srgbClr val="EBF1DE"/>
                </a:solidFill>
              </a:rPr>
              <a:t>Sidechains</a:t>
            </a:r>
            <a:r>
              <a:rPr lang="en-US" sz="3200" dirty="0" smtClean="0">
                <a:solidFill>
                  <a:srgbClr val="EBF1DE"/>
                </a:solidFill>
              </a:rPr>
              <a:t>!</a:t>
            </a:r>
            <a:endParaRPr lang="en-US" sz="3200" b="1" i="1" dirty="0" smtClean="0">
              <a:solidFill>
                <a:srgbClr val="EBF1DE"/>
              </a:solidFill>
              <a:latin typeface="Book Antiqu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42153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Conventional Hash Table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9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468160" y="1213801"/>
            <a:ext cx="41700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Store collection of </a:t>
            </a:r>
            <a:r>
              <a:rPr lang="en-US" sz="2400" i="1" dirty="0" smtClean="0">
                <a:latin typeface="Times New Roman"/>
                <a:cs typeface="Times New Roman"/>
              </a:rPr>
              <a:t>N b</a:t>
            </a:r>
            <a:r>
              <a:rPr lang="en-US" sz="2400" dirty="0" smtClean="0"/>
              <a:t>-bit elements, using </a:t>
            </a:r>
            <a:r>
              <a:rPr lang="en-US" sz="2400" i="1" dirty="0" smtClean="0">
                <a:latin typeface="Times New Roman"/>
                <a:cs typeface="Times New Roman"/>
              </a:rPr>
              <a:t>k &gt; N</a:t>
            </a:r>
            <a:r>
              <a:rPr lang="en-US" sz="2400" dirty="0" smtClean="0"/>
              <a:t> cells.</a:t>
            </a:r>
          </a:p>
        </p:txBody>
      </p:sp>
      <p:sp>
        <p:nvSpPr>
          <p:cNvPr id="5" name="Rectangle 4"/>
          <p:cNvSpPr/>
          <p:nvPr/>
        </p:nvSpPr>
        <p:spPr>
          <a:xfrm>
            <a:off x="4584455" y="2206922"/>
            <a:ext cx="315477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dirty="0"/>
              <a:t>H</a:t>
            </a:r>
            <a:r>
              <a:rPr lang="en-US" sz="2000" dirty="0"/>
              <a:t> is pseudorandom </a:t>
            </a:r>
            <a:r>
              <a:rPr lang="en-US" sz="2000" dirty="0" smtClean="0"/>
              <a:t>function</a:t>
            </a:r>
          </a:p>
          <a:p>
            <a:r>
              <a:rPr lang="en-US" sz="2000" i="1" dirty="0" smtClean="0">
                <a:latin typeface="Times New Roman"/>
                <a:cs typeface="Times New Roman"/>
              </a:rPr>
              <a:t>H</a:t>
            </a:r>
            <a:r>
              <a:rPr lang="en-US" sz="2000" dirty="0" smtClean="0">
                <a:latin typeface="Times New Roman"/>
                <a:cs typeface="Times New Roman"/>
              </a:rPr>
              <a:t>(</a:t>
            </a:r>
            <a:r>
              <a:rPr lang="en-US" sz="2000" i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) </a:t>
            </a:r>
            <a:r>
              <a:rPr lang="en-US" sz="14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sz="2000" dirty="0" smtClean="0">
                <a:latin typeface="Times New Roman"/>
                <a:cs typeface="Times New Roman"/>
              </a:rPr>
              <a:t> [0, </a:t>
            </a:r>
            <a:r>
              <a:rPr lang="en-US" sz="2000" i="1" dirty="0" smtClean="0">
                <a:latin typeface="Times New Roman"/>
                <a:cs typeface="Times New Roman"/>
              </a:rPr>
              <a:t>k</a:t>
            </a:r>
            <a:r>
              <a:rPr lang="en-US" sz="2000" dirty="0" smtClean="0">
                <a:latin typeface="Times New Roman"/>
                <a:cs typeface="Times New Roman"/>
              </a:rPr>
              <a:t>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499680" y="890640"/>
              <a:ext cx="8377920" cy="37483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0320" y="880920"/>
                <a:ext cx="8396640" cy="3767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870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Conventional Hash Table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10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468160" y="1213801"/>
            <a:ext cx="41700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Store collection of </a:t>
            </a:r>
            <a:r>
              <a:rPr lang="en-US" sz="2400" i="1" dirty="0" smtClean="0">
                <a:latin typeface="Times New Roman"/>
                <a:cs typeface="Times New Roman"/>
              </a:rPr>
              <a:t>N b</a:t>
            </a:r>
            <a:r>
              <a:rPr lang="en-US" sz="2400" dirty="0" smtClean="0"/>
              <a:t>-bit elements, using </a:t>
            </a:r>
            <a:r>
              <a:rPr lang="en-US" sz="2400" i="1" dirty="0" smtClean="0">
                <a:latin typeface="Times New Roman"/>
                <a:cs typeface="Times New Roman"/>
              </a:rPr>
              <a:t>k &gt; N</a:t>
            </a:r>
            <a:r>
              <a:rPr lang="en-US" sz="2400" dirty="0" smtClean="0"/>
              <a:t> cells.</a:t>
            </a:r>
          </a:p>
        </p:txBody>
      </p:sp>
      <p:sp>
        <p:nvSpPr>
          <p:cNvPr id="5" name="Rectangle 4"/>
          <p:cNvSpPr/>
          <p:nvPr/>
        </p:nvSpPr>
        <p:spPr>
          <a:xfrm>
            <a:off x="4584455" y="2206922"/>
            <a:ext cx="315477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dirty="0"/>
              <a:t>H</a:t>
            </a:r>
            <a:r>
              <a:rPr lang="en-US" sz="2000" dirty="0"/>
              <a:t> is pseudorandom </a:t>
            </a:r>
            <a:r>
              <a:rPr lang="en-US" sz="2000" dirty="0" smtClean="0"/>
              <a:t>function</a:t>
            </a:r>
          </a:p>
          <a:p>
            <a:r>
              <a:rPr lang="en-US" sz="2000" i="1" dirty="0" smtClean="0">
                <a:latin typeface="Times New Roman"/>
                <a:cs typeface="Times New Roman"/>
              </a:rPr>
              <a:t>H</a:t>
            </a:r>
            <a:r>
              <a:rPr lang="en-US" sz="2000" dirty="0" smtClean="0">
                <a:latin typeface="Times New Roman"/>
                <a:cs typeface="Times New Roman"/>
              </a:rPr>
              <a:t>(</a:t>
            </a:r>
            <a:r>
              <a:rPr lang="en-US" sz="2000" i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) </a:t>
            </a:r>
            <a:r>
              <a:rPr lang="en-US" sz="14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sz="2000" dirty="0" smtClean="0">
                <a:latin typeface="Times New Roman"/>
                <a:cs typeface="Times New Roman"/>
              </a:rPr>
              <a:t> [0, </a:t>
            </a:r>
            <a:r>
              <a:rPr lang="en-US" sz="2000" i="1" dirty="0" smtClean="0">
                <a:latin typeface="Times New Roman"/>
                <a:cs typeface="Times New Roman"/>
              </a:rPr>
              <a:t>k</a:t>
            </a:r>
            <a:r>
              <a:rPr lang="en-US" sz="2000" dirty="0" smtClean="0">
                <a:latin typeface="Times New Roman"/>
                <a:cs typeface="Times New Roman"/>
              </a:rPr>
              <a:t>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104840" y="1519200"/>
              <a:ext cx="1995840" cy="14148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95120" y="1509840"/>
                <a:ext cx="2014920" cy="1433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7692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11</a:t>
            </a:fld>
            <a:endParaRPr lang="en-US"/>
          </a:p>
        </p:txBody>
      </p:sp>
      <p:pic>
        <p:nvPicPr>
          <p:cNvPr id="3" name="Picture 2" descr="Screen Shot 2015-04-07 at 8.24.36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4" r="1593" b="1614"/>
          <a:stretch/>
        </p:blipFill>
        <p:spPr>
          <a:xfrm>
            <a:off x="381000" y="209550"/>
            <a:ext cx="5486400" cy="46645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04249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12</a:t>
            </a:fld>
            <a:endParaRPr lang="en-US"/>
          </a:p>
        </p:txBody>
      </p:sp>
      <p:pic>
        <p:nvPicPr>
          <p:cNvPr id="3" name="Picture 2" descr="Screen Shot 2015-04-07 at 8.26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11" y="374309"/>
            <a:ext cx="6104153" cy="42467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6629400" y="1504950"/>
            <a:ext cx="230934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How does Bloom’s application compare to use by </a:t>
            </a:r>
            <a:r>
              <a:rPr lang="en-US" sz="2400" i="1" dirty="0" err="1" smtClean="0"/>
              <a:t>bitcoin</a:t>
            </a:r>
            <a:r>
              <a:rPr lang="en-US" sz="2400" i="1" dirty="0" smtClean="0"/>
              <a:t> SPV nodes?</a:t>
            </a:r>
            <a:endParaRPr lang="en-US" sz="2400" i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366840" y="2109600"/>
              <a:ext cx="2724120" cy="9673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7120" y="2100240"/>
                <a:ext cx="2743200" cy="98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8531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 Design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13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33200" y="1033200"/>
              <a:ext cx="7920720" cy="3920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23840" y="1023840"/>
                <a:ext cx="7939440" cy="393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7985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14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109520" y="823680"/>
              <a:ext cx="7425000" cy="28533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00160" y="814320"/>
                <a:ext cx="7443720" cy="287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65498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15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33280" y="871560"/>
              <a:ext cx="8815680" cy="40388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3920" y="861840"/>
                <a:ext cx="8834400" cy="405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6745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16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232823" y="513450"/>
            <a:ext cx="34594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Probability of false match:</a:t>
            </a:r>
          </a:p>
          <a:p>
            <a:r>
              <a:rPr lang="en-US" sz="3600" dirty="0" smtClean="0">
                <a:latin typeface="Times New Roman"/>
                <a:cs typeface="Times New Roman"/>
              </a:rPr>
              <a:t>(1 – (1 – 1/</a:t>
            </a:r>
            <a:r>
              <a:rPr lang="en-US" sz="3600" i="1" dirty="0" smtClean="0">
                <a:latin typeface="Times New Roman"/>
                <a:cs typeface="Times New Roman"/>
              </a:rPr>
              <a:t>m</a:t>
            </a:r>
            <a:r>
              <a:rPr lang="en-US" sz="3600" dirty="0" smtClean="0">
                <a:latin typeface="Times New Roman"/>
                <a:cs typeface="Times New Roman"/>
              </a:rPr>
              <a:t>)</a:t>
            </a:r>
            <a:r>
              <a:rPr lang="en-US" sz="3600" i="1" baseline="30000" dirty="0" err="1" smtClean="0">
                <a:latin typeface="Times New Roman"/>
                <a:cs typeface="Times New Roman"/>
              </a:rPr>
              <a:t>kn</a:t>
            </a:r>
            <a:r>
              <a:rPr lang="en-US" sz="3600" dirty="0" smtClean="0">
                <a:latin typeface="Times New Roman"/>
                <a:cs typeface="Times New Roman"/>
              </a:rPr>
              <a:t>)</a:t>
            </a:r>
            <a:r>
              <a:rPr lang="en-US" sz="3600" i="1" baseline="30000" dirty="0" smtClean="0">
                <a:latin typeface="Times New Roman"/>
                <a:cs typeface="Times New Roman"/>
              </a:rPr>
              <a:t>k</a:t>
            </a:r>
            <a:endParaRPr lang="en-US" sz="3600" i="1" baseline="30000" dirty="0">
              <a:latin typeface="Times New Roman"/>
              <a:cs typeface="Times New Roman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11525" y="558490"/>
            <a:ext cx="25814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>
                <a:latin typeface="Times New Roman"/>
                <a:cs typeface="Times New Roman"/>
              </a:rPr>
              <a:t>m</a:t>
            </a:r>
            <a:r>
              <a:rPr lang="en-US" sz="2000" dirty="0" smtClean="0"/>
              <a:t>: bits in array</a:t>
            </a:r>
          </a:p>
          <a:p>
            <a:r>
              <a:rPr lang="en-US" sz="2000" i="1" dirty="0" smtClean="0">
                <a:latin typeface="Times New Roman"/>
                <a:cs typeface="Times New Roman"/>
              </a:rPr>
              <a:t>k</a:t>
            </a:r>
            <a:r>
              <a:rPr lang="en-US" sz="2000" dirty="0" smtClean="0"/>
              <a:t>: number of hashes</a:t>
            </a:r>
          </a:p>
          <a:p>
            <a:r>
              <a:rPr lang="en-US" sz="2000" i="1" dirty="0" smtClean="0">
                <a:latin typeface="Times New Roman"/>
                <a:cs typeface="Times New Roman"/>
              </a:rPr>
              <a:t>n</a:t>
            </a:r>
            <a:r>
              <a:rPr lang="en-US" sz="2000" dirty="0" smtClean="0"/>
              <a:t>: number of elements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2956" y="2095922"/>
            <a:ext cx="3810000" cy="2362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3750" y="3199044"/>
            <a:ext cx="3898900" cy="6604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/>
              <p14:cNvContentPartPr/>
              <p14:nvPr/>
            </p14:nvContentPartPr>
            <p14:xfrm>
              <a:off x="1328760" y="4047840"/>
              <a:ext cx="662040" cy="2052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19400" y="4038480"/>
                <a:ext cx="681120" cy="22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0421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17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232823" y="513450"/>
            <a:ext cx="34594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Probability of false match:</a:t>
            </a:r>
          </a:p>
          <a:p>
            <a:r>
              <a:rPr lang="en-US" sz="3600" dirty="0" smtClean="0">
                <a:latin typeface="Times New Roman"/>
                <a:cs typeface="Times New Roman"/>
              </a:rPr>
              <a:t>(1 – (1 – 1/</a:t>
            </a:r>
            <a:r>
              <a:rPr lang="en-US" sz="3600" i="1" dirty="0" smtClean="0">
                <a:latin typeface="Times New Roman"/>
                <a:cs typeface="Times New Roman"/>
              </a:rPr>
              <a:t>m</a:t>
            </a:r>
            <a:r>
              <a:rPr lang="en-US" sz="3600" dirty="0" smtClean="0">
                <a:latin typeface="Times New Roman"/>
                <a:cs typeface="Times New Roman"/>
              </a:rPr>
              <a:t>)</a:t>
            </a:r>
            <a:r>
              <a:rPr lang="en-US" sz="3600" i="1" baseline="30000" dirty="0" err="1" smtClean="0">
                <a:latin typeface="Times New Roman"/>
                <a:cs typeface="Times New Roman"/>
              </a:rPr>
              <a:t>kn</a:t>
            </a:r>
            <a:r>
              <a:rPr lang="en-US" sz="3600" dirty="0" smtClean="0">
                <a:latin typeface="Times New Roman"/>
                <a:cs typeface="Times New Roman"/>
              </a:rPr>
              <a:t>)</a:t>
            </a:r>
            <a:r>
              <a:rPr lang="en-US" sz="3600" i="1" baseline="30000" dirty="0" smtClean="0">
                <a:latin typeface="Times New Roman"/>
                <a:cs typeface="Times New Roman"/>
              </a:rPr>
              <a:t>k</a:t>
            </a:r>
            <a:endParaRPr lang="en-US" sz="3600" i="1" baseline="30000" dirty="0">
              <a:latin typeface="Times New Roman"/>
              <a:cs typeface="Times New Roman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11525" y="558490"/>
            <a:ext cx="25814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>
                <a:latin typeface="Times New Roman"/>
                <a:cs typeface="Times New Roman"/>
              </a:rPr>
              <a:t>m</a:t>
            </a:r>
            <a:r>
              <a:rPr lang="en-US" sz="2000" dirty="0" smtClean="0"/>
              <a:t>: bits in array</a:t>
            </a:r>
          </a:p>
          <a:p>
            <a:r>
              <a:rPr lang="en-US" sz="2000" i="1" dirty="0" smtClean="0">
                <a:latin typeface="Times New Roman"/>
                <a:cs typeface="Times New Roman"/>
              </a:rPr>
              <a:t>k</a:t>
            </a:r>
            <a:r>
              <a:rPr lang="en-US" sz="2000" dirty="0" smtClean="0"/>
              <a:t>: number of hashes</a:t>
            </a:r>
          </a:p>
          <a:p>
            <a:r>
              <a:rPr lang="en-US" sz="2000" i="1" dirty="0" smtClean="0">
                <a:latin typeface="Times New Roman"/>
                <a:cs typeface="Times New Roman"/>
              </a:rPr>
              <a:t>n</a:t>
            </a:r>
            <a:r>
              <a:rPr lang="en-US" sz="2000" dirty="0" smtClean="0"/>
              <a:t>: number of elements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324" y="1842548"/>
            <a:ext cx="4929295" cy="292471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7762" y="3267205"/>
            <a:ext cx="3646187" cy="565214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780840" y="1090440"/>
              <a:ext cx="7625160" cy="34009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1480" y="1081080"/>
                <a:ext cx="7643880" cy="341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40616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18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13814" y="370787"/>
            <a:ext cx="51231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Do Bloom filters really provide privacy?</a:t>
            </a:r>
            <a:endParaRPr lang="en-US" sz="2400" i="1" dirty="0"/>
          </a:p>
        </p:txBody>
      </p:sp>
      <p:pic>
        <p:nvPicPr>
          <p:cNvPr id="4" name="Picture 3" descr="Screen Shot 2015-04-08 at 11.32.33 AM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309" y="1144002"/>
            <a:ext cx="8173298" cy="32164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533160" y="2309760"/>
              <a:ext cx="338760" cy="19530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3800" y="2300400"/>
                <a:ext cx="357480" cy="197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68377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3947051" cy="3394472"/>
          </a:xfrm>
        </p:spPr>
        <p:txBody>
          <a:bodyPr>
            <a:normAutofit/>
          </a:bodyPr>
          <a:lstStyle/>
          <a:p>
            <a:r>
              <a:rPr lang="en-US" dirty="0" smtClean="0"/>
              <a:t>Bloom Filters</a:t>
            </a:r>
          </a:p>
          <a:p>
            <a:pPr lvl="1"/>
            <a:r>
              <a:rPr lang="en-US" dirty="0" smtClean="0"/>
              <a:t>Design and Analysis</a:t>
            </a:r>
          </a:p>
          <a:p>
            <a:pPr lvl="1"/>
            <a:r>
              <a:rPr lang="en-US" dirty="0" smtClean="0"/>
              <a:t>Use in </a:t>
            </a:r>
            <a:r>
              <a:rPr lang="en-US" dirty="0" err="1" smtClean="0"/>
              <a:t>Bitcoin</a:t>
            </a:r>
            <a:endParaRPr lang="en-US" dirty="0" smtClean="0"/>
          </a:p>
          <a:p>
            <a:r>
              <a:rPr lang="en-US" dirty="0" smtClean="0"/>
              <a:t>Merged Mining</a:t>
            </a:r>
          </a:p>
          <a:p>
            <a:r>
              <a:rPr lang="en-US" dirty="0" err="1" smtClean="0"/>
              <a:t>Sidechains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468289" y="1374541"/>
            <a:ext cx="4218512" cy="10156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b="1" dirty="0" smtClean="0"/>
              <a:t>Thursday, 6pm </a:t>
            </a:r>
            <a:r>
              <a:rPr lang="en-US" sz="2000" dirty="0" smtClean="0"/>
              <a:t>Commerce School 223</a:t>
            </a:r>
          </a:p>
          <a:p>
            <a:r>
              <a:rPr lang="en-US" sz="2000" dirty="0" smtClean="0"/>
              <a:t>“</a:t>
            </a:r>
            <a:r>
              <a:rPr lang="en-US" sz="2000" dirty="0"/>
              <a:t>E</a:t>
            </a:r>
            <a:r>
              <a:rPr lang="en-US" sz="2000" dirty="0" smtClean="0"/>
              <a:t>ntrepreneurial </a:t>
            </a:r>
            <a:r>
              <a:rPr lang="en-US" sz="2000" dirty="0"/>
              <a:t>and Career Ventures in the world of Digital </a:t>
            </a:r>
            <a:r>
              <a:rPr lang="en-US" sz="2000" dirty="0" smtClean="0"/>
              <a:t>Currency” Panel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468288" y="2542604"/>
            <a:ext cx="4218512" cy="132343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b="1" dirty="0" smtClean="0"/>
              <a:t>Friday, 10:45am </a:t>
            </a:r>
            <a:r>
              <a:rPr lang="en-US" sz="2000" dirty="0" smtClean="0"/>
              <a:t>Rice 242</a:t>
            </a:r>
          </a:p>
          <a:p>
            <a:r>
              <a:rPr lang="en-US" sz="2000" dirty="0" err="1" smtClean="0"/>
              <a:t>Suman</a:t>
            </a:r>
            <a:r>
              <a:rPr lang="en-US" sz="2000" dirty="0"/>
              <a:t> Jana, “Rise of the Planet of the Apps: Security and Privacy in the Age of Bad </a:t>
            </a:r>
            <a:r>
              <a:rPr lang="en-US" sz="2000" dirty="0" smtClean="0"/>
              <a:t>Code”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505200" y="4019550"/>
            <a:ext cx="5236880" cy="40011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 smtClean="0"/>
              <a:t>Project Presentations will be April 20, 22 and 27.</a:t>
            </a:r>
          </a:p>
        </p:txBody>
      </p:sp>
    </p:spTree>
    <p:extLst>
      <p:ext uri="{BB962C8B-B14F-4D97-AF65-F5344CB8AC3E}">
        <p14:creationId xmlns:p14="http://schemas.microsoft.com/office/powerpoint/2010/main" val="1030513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83271"/>
            <a:ext cx="8229600" cy="857250"/>
          </a:xfrm>
        </p:spPr>
        <p:txBody>
          <a:bodyPr/>
          <a:lstStyle/>
          <a:p>
            <a:r>
              <a:rPr lang="en-US" dirty="0" smtClean="0"/>
              <a:t>Merged Mining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090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20</a:t>
            </a:fld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76188" y="706362"/>
            <a:ext cx="1540137" cy="85574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Pointcoin</a:t>
            </a:r>
            <a:r>
              <a:rPr lang="en-US" dirty="0" smtClean="0"/>
              <a:t> 0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719985" y="706362"/>
            <a:ext cx="1540137" cy="85574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Pointcoin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808291" y="706362"/>
            <a:ext cx="1540137" cy="85574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Pointcoin</a:t>
            </a:r>
            <a:r>
              <a:rPr lang="en-US" dirty="0" smtClean="0"/>
              <a:t> 6764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062426" y="625292"/>
            <a:ext cx="5742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…</a:t>
            </a:r>
            <a:endParaRPr lang="en-US" sz="4400" dirty="0"/>
          </a:p>
        </p:txBody>
      </p:sp>
      <p:sp>
        <p:nvSpPr>
          <p:cNvPr id="8" name="Right Arrow 7"/>
          <p:cNvSpPr/>
          <p:nvPr/>
        </p:nvSpPr>
        <p:spPr>
          <a:xfrm rot="10800000">
            <a:off x="2216325" y="931558"/>
            <a:ext cx="503660" cy="315276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49602" y="2710638"/>
            <a:ext cx="1540137" cy="85574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Bitcoin</a:t>
            </a:r>
            <a:r>
              <a:rPr lang="en-US" dirty="0" smtClean="0"/>
              <a:t> 0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693399" y="2710638"/>
            <a:ext cx="1540137" cy="85574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Bitcoin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781705" y="2710638"/>
            <a:ext cx="1540137" cy="85574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Bitcoin</a:t>
            </a:r>
            <a:r>
              <a:rPr lang="en-US" dirty="0" smtClean="0"/>
              <a:t> 351247 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035840" y="2629568"/>
            <a:ext cx="5742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…</a:t>
            </a:r>
            <a:endParaRPr lang="en-US" sz="4400" dirty="0"/>
          </a:p>
        </p:txBody>
      </p:sp>
      <p:sp>
        <p:nvSpPr>
          <p:cNvPr id="13" name="Right Arrow 12"/>
          <p:cNvSpPr/>
          <p:nvPr/>
        </p:nvSpPr>
        <p:spPr>
          <a:xfrm rot="10800000">
            <a:off x="2189739" y="2935834"/>
            <a:ext cx="503660" cy="315276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278800" y="1584630"/>
            <a:ext cx="209703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b="1" dirty="0"/>
              <a:t>Difficulty</a:t>
            </a:r>
            <a:r>
              <a:rPr lang="en-US" b="1" dirty="0" smtClean="0"/>
              <a:t>: </a:t>
            </a:r>
            <a:r>
              <a:rPr lang="en-US" dirty="0" smtClean="0"/>
              <a:t>8,324,713</a:t>
            </a:r>
          </a:p>
          <a:p>
            <a:pPr algn="r"/>
            <a:r>
              <a:rPr lang="en-US" b="1" dirty="0" smtClean="0"/>
              <a:t>Hash rate: </a:t>
            </a:r>
            <a:r>
              <a:rPr lang="en-US" dirty="0" smtClean="0"/>
              <a:t>~0 TH/s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707117" y="3617598"/>
            <a:ext cx="262260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b="1" dirty="0"/>
              <a:t>Difficulty</a:t>
            </a:r>
            <a:r>
              <a:rPr lang="en-US" b="1" dirty="0" smtClean="0"/>
              <a:t>: </a:t>
            </a:r>
            <a:r>
              <a:rPr lang="en-US" dirty="0" smtClean="0"/>
              <a:t>49,446,390,688</a:t>
            </a:r>
          </a:p>
          <a:p>
            <a:pPr algn="r"/>
            <a:r>
              <a:rPr lang="en-US" b="1" dirty="0" smtClean="0"/>
              <a:t>Hash rate: 310K </a:t>
            </a:r>
            <a:r>
              <a:rPr lang="en-US" b="1" dirty="0"/>
              <a:t>T</a:t>
            </a:r>
            <a:r>
              <a:rPr lang="en-US" b="1" dirty="0" smtClean="0"/>
              <a:t>H/s 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83330" y="4404854"/>
            <a:ext cx="46201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Should </a:t>
            </a:r>
            <a:r>
              <a:rPr lang="en-US" sz="2400" i="1" dirty="0" err="1" smtClean="0"/>
              <a:t>PointCoin</a:t>
            </a:r>
            <a:r>
              <a:rPr lang="en-US" sz="2400" i="1" dirty="0" smtClean="0"/>
              <a:t> Pizza be worried?</a:t>
            </a:r>
            <a:endParaRPr lang="en-US" sz="2400" i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7243560" y="1881000"/>
              <a:ext cx="1148040" cy="24292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34200" y="1871640"/>
                <a:ext cx="1166760" cy="244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64580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68668" y="117098"/>
            <a:ext cx="37753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blockexplorer.bitcoin-class.org</a:t>
            </a:r>
            <a:r>
              <a:rPr lang="en-US" dirty="0"/>
              <a:t>/</a:t>
            </a:r>
          </a:p>
        </p:txBody>
      </p:sp>
      <p:pic>
        <p:nvPicPr>
          <p:cNvPr id="4" name="Picture 3" descr="Screen Shot 2015-04-08 at 9.42.1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315" y="657576"/>
            <a:ext cx="8455337" cy="41096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Screen Shot 2015-04-08 at 9.45.12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59" y="2441225"/>
            <a:ext cx="8133004" cy="19106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6486480" y="2614680"/>
              <a:ext cx="1171800" cy="4860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77120" y="2604960"/>
                <a:ext cx="1190880" cy="505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46154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730841"/>
          </a:xfrm>
          <a:solidFill>
            <a:schemeClr val="bg1">
              <a:lumMod val="65000"/>
              <a:alpha val="53000"/>
            </a:schemeClr>
          </a:solidFill>
        </p:spPr>
        <p:txBody>
          <a:bodyPr>
            <a:normAutofit/>
          </a:bodyPr>
          <a:lstStyle/>
          <a:p>
            <a:r>
              <a:rPr lang="en-US" sz="3600" dirty="0" smtClean="0"/>
              <a:t>SHA-256 Proof-of-Work Cryptocurrency</a:t>
            </a:r>
            <a:endParaRPr lang="en-US" sz="3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264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Merged Mining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23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982" y="1353301"/>
            <a:ext cx="4871822" cy="315063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40944" y="1428750"/>
            <a:ext cx="31578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Goal: </a:t>
            </a:r>
            <a:r>
              <a:rPr lang="en-US" sz="2000" dirty="0" smtClean="0"/>
              <a:t>Enable using same hashing power to mine both </a:t>
            </a:r>
            <a:r>
              <a:rPr lang="en-US" sz="2000" dirty="0" err="1" smtClean="0"/>
              <a:t>Bitcoin</a:t>
            </a:r>
            <a:r>
              <a:rPr lang="en-US" sz="2000" dirty="0" smtClean="0"/>
              <a:t> and </a:t>
            </a:r>
            <a:r>
              <a:rPr lang="en-US" sz="2000" dirty="0" err="1" smtClean="0"/>
              <a:t>Namecoin</a:t>
            </a:r>
            <a:r>
              <a:rPr lang="en-US" sz="2000" dirty="0" smtClean="0"/>
              <a:t> (with different difficulty)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5052960" y="3176640"/>
              <a:ext cx="348120" cy="1623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043600" y="3167280"/>
                <a:ext cx="366840" cy="18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90064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24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790200" y="799920"/>
              <a:ext cx="7553880" cy="41770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0840" y="790560"/>
                <a:ext cx="7572600" cy="419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40293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195934" y="798317"/>
            <a:ext cx="56452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explorer.namecoin.info</a:t>
            </a:r>
            <a:r>
              <a:rPr lang="en-US" dirty="0">
                <a:hlinkClick r:id="rId2"/>
              </a:rPr>
              <a:t>/blocks/block_225529.txt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97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26</a:t>
            </a:fld>
            <a:endParaRPr lang="en-US"/>
          </a:p>
        </p:txBody>
      </p:sp>
      <p:pic>
        <p:nvPicPr>
          <p:cNvPr id="3" name="Picture 2" descr="Screen Shot 2015-04-08 at 10.05.47 AM.png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09604" cy="4666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170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27</a:t>
            </a:fld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48780" y="215430"/>
            <a:ext cx="1540137" cy="85574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Pointcoin</a:t>
            </a:r>
            <a:r>
              <a:rPr lang="en-US" dirty="0" smtClean="0"/>
              <a:t> 0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692577" y="215430"/>
            <a:ext cx="1540137" cy="85574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Pointcoin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780883" y="215430"/>
            <a:ext cx="1540137" cy="85574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Pointcoin</a:t>
            </a:r>
            <a:r>
              <a:rPr lang="en-US" dirty="0" smtClean="0"/>
              <a:t> 6764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035018" y="134360"/>
            <a:ext cx="5742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…</a:t>
            </a:r>
            <a:endParaRPr lang="en-US" sz="4400" dirty="0"/>
          </a:p>
        </p:txBody>
      </p:sp>
      <p:sp>
        <p:nvSpPr>
          <p:cNvPr id="8" name="Right Arrow 7"/>
          <p:cNvSpPr/>
          <p:nvPr/>
        </p:nvSpPr>
        <p:spPr>
          <a:xfrm rot="10800000">
            <a:off x="2188917" y="440626"/>
            <a:ext cx="503660" cy="315276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57485" y="3341190"/>
            <a:ext cx="1540137" cy="85574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Bitcoin</a:t>
            </a:r>
            <a:r>
              <a:rPr lang="en-US" dirty="0" smtClean="0"/>
              <a:t> 0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701282" y="3341190"/>
            <a:ext cx="1540137" cy="85574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Bitcoin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789588" y="3341190"/>
            <a:ext cx="1540137" cy="85574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Bitcoin</a:t>
            </a:r>
            <a:r>
              <a:rPr lang="en-US" dirty="0" smtClean="0"/>
              <a:t> 351247 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043723" y="3260120"/>
            <a:ext cx="5742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…</a:t>
            </a:r>
            <a:endParaRPr lang="en-US" sz="4400" dirty="0"/>
          </a:p>
        </p:txBody>
      </p:sp>
      <p:sp>
        <p:nvSpPr>
          <p:cNvPr id="13" name="Right Arrow 12"/>
          <p:cNvSpPr/>
          <p:nvPr/>
        </p:nvSpPr>
        <p:spPr>
          <a:xfrm rot="10800000">
            <a:off x="2197622" y="3566386"/>
            <a:ext cx="503660" cy="315276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251392" y="1093698"/>
            <a:ext cx="209703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b="1" dirty="0"/>
              <a:t>Difficulty</a:t>
            </a:r>
            <a:r>
              <a:rPr lang="en-US" b="1" dirty="0" smtClean="0"/>
              <a:t>: </a:t>
            </a:r>
            <a:r>
              <a:rPr lang="en-US" dirty="0" smtClean="0"/>
              <a:t>8,324,713</a:t>
            </a:r>
          </a:p>
          <a:p>
            <a:pPr algn="r"/>
            <a:r>
              <a:rPr lang="en-US" b="1" dirty="0" smtClean="0"/>
              <a:t>Hash rate: </a:t>
            </a:r>
            <a:r>
              <a:rPr lang="en-US" dirty="0" smtClean="0"/>
              <a:t>~0 TH/s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715000" y="4248150"/>
            <a:ext cx="262260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b="1" dirty="0"/>
              <a:t>Difficulty</a:t>
            </a:r>
            <a:r>
              <a:rPr lang="en-US" b="1" dirty="0" smtClean="0"/>
              <a:t>: </a:t>
            </a:r>
            <a:r>
              <a:rPr lang="en-US" dirty="0" smtClean="0"/>
              <a:t>49,446,390,688</a:t>
            </a:r>
          </a:p>
          <a:p>
            <a:pPr algn="r"/>
            <a:r>
              <a:rPr lang="en-US" b="1" dirty="0" smtClean="0"/>
              <a:t>Hash rate: 310K </a:t>
            </a:r>
            <a:r>
              <a:rPr lang="en-US" b="1" dirty="0"/>
              <a:t>T</a:t>
            </a:r>
            <a:r>
              <a:rPr lang="en-US" b="1" dirty="0" smtClean="0"/>
              <a:t>H/s 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665368" y="1760294"/>
            <a:ext cx="1540137" cy="8557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Namecoin</a:t>
            </a:r>
            <a:r>
              <a:rPr lang="en-US" dirty="0" smtClean="0"/>
              <a:t> 0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2709165" y="1760294"/>
            <a:ext cx="1540137" cy="8557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Namecoin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6797471" y="1760294"/>
            <a:ext cx="1540137" cy="8557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Namecoin</a:t>
            </a:r>
            <a:r>
              <a:rPr lang="en-US" dirty="0" smtClean="0"/>
              <a:t> 225529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051606" y="1679224"/>
            <a:ext cx="5742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…</a:t>
            </a:r>
            <a:endParaRPr lang="en-US" sz="4400" dirty="0"/>
          </a:p>
        </p:txBody>
      </p:sp>
      <p:sp>
        <p:nvSpPr>
          <p:cNvPr id="22" name="Right Arrow 21"/>
          <p:cNvSpPr/>
          <p:nvPr/>
        </p:nvSpPr>
        <p:spPr>
          <a:xfrm rot="10800000">
            <a:off x="2188917" y="2074842"/>
            <a:ext cx="503660" cy="315276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5715000" y="2674594"/>
            <a:ext cx="2622608" cy="646331"/>
          </a:xfrm>
          <a:prstGeom prst="rect">
            <a:avLst/>
          </a:prstGeom>
          <a:solidFill>
            <a:srgbClr val="FFFFFF"/>
          </a:solidFill>
        </p:spPr>
        <p:txBody>
          <a:bodyPr wrap="none">
            <a:spAutoFit/>
          </a:bodyPr>
          <a:lstStyle/>
          <a:p>
            <a:pPr algn="r"/>
            <a:r>
              <a:rPr lang="en-US" b="1" dirty="0"/>
              <a:t>Difficulty</a:t>
            </a:r>
            <a:r>
              <a:rPr lang="en-US" b="1" dirty="0" smtClean="0"/>
              <a:t>: </a:t>
            </a:r>
            <a:r>
              <a:rPr lang="en-US" dirty="0" smtClean="0"/>
              <a:t>16,527,985,062</a:t>
            </a:r>
            <a:endParaRPr lang="en-US" dirty="0"/>
          </a:p>
          <a:p>
            <a:pPr algn="r"/>
            <a:r>
              <a:rPr lang="en-US" b="1" dirty="0" smtClean="0"/>
              <a:t>Hash rate: 110K TH/s  </a:t>
            </a:r>
            <a:endParaRPr lang="en-US" b="1" dirty="0"/>
          </a:p>
        </p:txBody>
      </p:sp>
      <p:cxnSp>
        <p:nvCxnSpPr>
          <p:cNvPr id="27" name="Curved Connector 26"/>
          <p:cNvCxnSpPr>
            <a:stCxn id="20" idx="1"/>
            <a:endCxn id="12" idx="3"/>
          </p:cNvCxnSpPr>
          <p:nvPr/>
        </p:nvCxnSpPr>
        <p:spPr>
          <a:xfrm rot="10800000" flipV="1">
            <a:off x="5617969" y="2188167"/>
            <a:ext cx="1179502" cy="1456673"/>
          </a:xfrm>
          <a:prstGeom prst="curvedConnector3">
            <a:avLst/>
          </a:prstGeom>
          <a:ln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ight Arrow 27"/>
          <p:cNvSpPr/>
          <p:nvPr/>
        </p:nvSpPr>
        <p:spPr>
          <a:xfrm rot="10800000">
            <a:off x="6301370" y="2030528"/>
            <a:ext cx="503660" cy="315276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891120" y="2923920"/>
              <a:ext cx="2205360" cy="21582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81760" y="2914560"/>
                <a:ext cx="2224440" cy="217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83086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Namecoin</a:t>
            </a:r>
            <a:r>
              <a:rPr lang="en-US" dirty="0" smtClean="0"/>
              <a:t> Bug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28</a:t>
            </a:fld>
            <a:endParaRPr lang="en-US"/>
          </a:p>
        </p:txBody>
      </p:sp>
      <p:pic>
        <p:nvPicPr>
          <p:cNvPr id="4" name="Picture 3" descr="Screen Shot 2015-04-08 at 12.24.3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2149"/>
            <a:ext cx="9144000" cy="3070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047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5-04-07 at 8.31.26 PM.png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3134"/>
            <a:ext cx="9144000" cy="4614129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635135" y="692844"/>
            <a:ext cx="10516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32 GB</a:t>
            </a:r>
            <a:endParaRPr lang="en-US" sz="2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861920" y="1104840"/>
              <a:ext cx="6762960" cy="30722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52200" y="1095120"/>
                <a:ext cx="6782040" cy="309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36126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29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30924" y="4704232"/>
            <a:ext cx="839204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hlinkClick r:id="rId2"/>
              </a:rPr>
              <a:t>https://</a:t>
            </a:r>
            <a:r>
              <a:rPr lang="en-US" sz="1600" dirty="0" err="1">
                <a:hlinkClick r:id="rId2"/>
              </a:rPr>
              <a:t>github.com</a:t>
            </a:r>
            <a:r>
              <a:rPr lang="en-US" sz="1600" dirty="0">
                <a:hlinkClick r:id="rId2"/>
              </a:rPr>
              <a:t>/</a:t>
            </a:r>
            <a:r>
              <a:rPr lang="en-US" sz="1600" dirty="0" err="1">
                <a:hlinkClick r:id="rId2"/>
              </a:rPr>
              <a:t>namecoin</a:t>
            </a:r>
            <a:r>
              <a:rPr lang="en-US" sz="1600" dirty="0">
                <a:hlinkClick r:id="rId2"/>
              </a:rPr>
              <a:t>/</a:t>
            </a:r>
            <a:r>
              <a:rPr lang="en-US" sz="1600" dirty="0" err="1">
                <a:hlinkClick r:id="rId2"/>
              </a:rPr>
              <a:t>namecoin</a:t>
            </a:r>
            <a:r>
              <a:rPr lang="en-US" sz="1600" dirty="0">
                <a:hlinkClick r:id="rId2"/>
              </a:rPr>
              <a:t>/commit/d70d01ff77310d3755891cb43cb2700b553019f4</a:t>
            </a:r>
            <a:endParaRPr lang="en-US" sz="1600" dirty="0"/>
          </a:p>
        </p:txBody>
      </p:sp>
      <p:pic>
        <p:nvPicPr>
          <p:cNvPr id="5" name="Picture 4" descr="Screen Shot 2015-04-08 at 12.34.0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464"/>
            <a:ext cx="9144000" cy="4349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02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Projects should be making good progress now! 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60266" y="2176242"/>
            <a:ext cx="4116037" cy="132343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b="1" dirty="0" smtClean="0"/>
              <a:t>Thursday, 6pm </a:t>
            </a:r>
            <a:r>
              <a:rPr lang="en-US" sz="2000" dirty="0" smtClean="0"/>
              <a:t>Commerce School 223</a:t>
            </a:r>
          </a:p>
          <a:p>
            <a:r>
              <a:rPr lang="en-US" sz="2000" dirty="0" smtClean="0"/>
              <a:t>“</a:t>
            </a:r>
            <a:r>
              <a:rPr lang="en-US" sz="2000" dirty="0"/>
              <a:t>E</a:t>
            </a:r>
            <a:r>
              <a:rPr lang="en-US" sz="2000" dirty="0" smtClean="0"/>
              <a:t>ntrepreneurial </a:t>
            </a:r>
            <a:r>
              <a:rPr lang="en-US" sz="2000" dirty="0"/>
              <a:t>and Career Ventures in the world of Digital </a:t>
            </a:r>
            <a:r>
              <a:rPr lang="en-US" sz="2000" dirty="0" smtClean="0"/>
              <a:t>Currency” Panel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83457" y="2176242"/>
            <a:ext cx="3544004" cy="132343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b="1" dirty="0" smtClean="0"/>
              <a:t>Friday, 10:45am </a:t>
            </a:r>
            <a:r>
              <a:rPr lang="en-US" sz="2000" dirty="0" smtClean="0"/>
              <a:t>Rice 242</a:t>
            </a:r>
          </a:p>
          <a:p>
            <a:r>
              <a:rPr lang="en-US" sz="2000" dirty="0" err="1" smtClean="0"/>
              <a:t>Suman</a:t>
            </a:r>
            <a:r>
              <a:rPr lang="en-US" sz="2000" dirty="0"/>
              <a:t> Jana, “Rise of the Planet of the Apps: Security and Privacy in the Age of Bad </a:t>
            </a:r>
            <a:r>
              <a:rPr lang="en-US" sz="2000" dirty="0" smtClean="0"/>
              <a:t>Code”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965063" y="3819495"/>
            <a:ext cx="5236880" cy="40011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 smtClean="0"/>
              <a:t>Project Presentations will be April 20, 22 and 27.</a:t>
            </a:r>
          </a:p>
        </p:txBody>
      </p:sp>
    </p:spTree>
    <p:extLst>
      <p:ext uri="{BB962C8B-B14F-4D97-AF65-F5344CB8AC3E}">
        <p14:creationId xmlns:p14="http://schemas.microsoft.com/office/powerpoint/2010/main" val="68011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</a:t>
            </a:fld>
            <a:endParaRPr lang="en-US"/>
          </a:p>
        </p:txBody>
      </p:sp>
      <p:pic>
        <p:nvPicPr>
          <p:cNvPr id="3" name="Picture 2" descr="Screen Shot 2015-04-07 at 8.38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063"/>
            <a:ext cx="9144000" cy="4969044"/>
          </a:xfrm>
          <a:prstGeom prst="rect">
            <a:avLst/>
          </a:prstGeom>
        </p:spPr>
      </p:pic>
      <p:pic>
        <p:nvPicPr>
          <p:cNvPr id="5" name="Picture 4" descr="Screen Shot 2015-04-07 at 8.44.20 PM.png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32" t="49945" r="8701"/>
          <a:stretch/>
        </p:blipFill>
        <p:spPr>
          <a:xfrm>
            <a:off x="1434213" y="1807584"/>
            <a:ext cx="7465284" cy="22718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4848120" y="2614680"/>
              <a:ext cx="2219760" cy="590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38760" y="2604960"/>
                <a:ext cx="2238480" cy="609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83801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SPV Nodes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57200" y="1314031"/>
            <a:ext cx="489837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Simplified Payment Verification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038274" y="2280335"/>
            <a:ext cx="2271226" cy="112162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SPV Wallet</a:t>
            </a:r>
            <a:endParaRPr lang="en-US" sz="3200" dirty="0"/>
          </a:p>
        </p:txBody>
      </p:sp>
      <p:sp>
        <p:nvSpPr>
          <p:cNvPr id="6" name="Rectangle 5"/>
          <p:cNvSpPr/>
          <p:nvPr/>
        </p:nvSpPr>
        <p:spPr>
          <a:xfrm>
            <a:off x="5782268" y="2900538"/>
            <a:ext cx="2332722" cy="114400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Full Node</a:t>
            </a:r>
            <a:endParaRPr lang="en-US" dirty="0"/>
          </a:p>
        </p:txBody>
      </p:sp>
      <p:cxnSp>
        <p:nvCxnSpPr>
          <p:cNvPr id="8" name="Straight Arrow Connector 7"/>
          <p:cNvCxnSpPr>
            <a:stCxn id="5" idx="3"/>
            <a:endCxn id="6" idx="1"/>
          </p:cNvCxnSpPr>
          <p:nvPr/>
        </p:nvCxnSpPr>
        <p:spPr>
          <a:xfrm>
            <a:off x="3309500" y="2841150"/>
            <a:ext cx="2472768" cy="63138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810000" y="2495550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filter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3224380" y="3624939"/>
            <a:ext cx="2557888" cy="419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505200" y="4171950"/>
            <a:ext cx="219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blocks matching filter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890640" y="1195200"/>
              <a:ext cx="7044120" cy="37677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1280" y="1185840"/>
                <a:ext cx="7062840" cy="3786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14136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</a:t>
            </a:fld>
            <a:endParaRPr lang="en-US"/>
          </a:p>
        </p:txBody>
      </p:sp>
      <p:pic>
        <p:nvPicPr>
          <p:cNvPr id="3" name="Picture 2" descr="Screen Shot 2015-04-07 at 11.34.18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752"/>
          <a:stretch/>
        </p:blipFill>
        <p:spPr>
          <a:xfrm>
            <a:off x="304800" y="87000"/>
            <a:ext cx="6952430" cy="50947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842840" y="1309680"/>
              <a:ext cx="1576800" cy="2829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33480" y="1299960"/>
                <a:ext cx="1595520" cy="284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7670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6</a:t>
            </a:fld>
            <a:endParaRPr lang="en-US"/>
          </a:p>
        </p:txBody>
      </p:sp>
      <p:pic>
        <p:nvPicPr>
          <p:cNvPr id="3" name="Picture 2" descr="Screen Shot 2015-04-07 at 11.34.18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752"/>
          <a:stretch/>
        </p:blipFill>
        <p:spPr>
          <a:xfrm>
            <a:off x="304800" y="87000"/>
            <a:ext cx="6952430" cy="50947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Screen Shot 2015-04-07 at 11.36.2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047750"/>
            <a:ext cx="8686800" cy="3504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309840" y="1952640"/>
              <a:ext cx="2562480" cy="1051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00480" y="1942920"/>
                <a:ext cx="2581200" cy="12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79614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 descr="Screen Shot 2015-04-07 at 8.11.16 PM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385" y="1425089"/>
            <a:ext cx="5943600" cy="2921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Screen Shot 2015-04-07 at 8.13.0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385" y="1353026"/>
            <a:ext cx="5943600" cy="37320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Ink 3"/>
              <p14:cNvContentPartPr/>
              <p14:nvPr/>
            </p14:nvContentPartPr>
            <p14:xfrm>
              <a:off x="1928520" y="1347840"/>
              <a:ext cx="5796360" cy="1738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919160" y="1338480"/>
                <a:ext cx="5815080" cy="1757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7919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8</a:t>
            </a:fld>
            <a:endParaRPr lang="en-US"/>
          </a:p>
        </p:txBody>
      </p:sp>
      <p:pic>
        <p:nvPicPr>
          <p:cNvPr id="3" name="Picture 2" descr="Screen Shot 2015-04-07 at 8.16.5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790" y="171149"/>
            <a:ext cx="6076224" cy="47291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75467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0E6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38875</TotalTime>
  <Words>510</Words>
  <Application>Microsoft Macintosh PowerPoint</Application>
  <PresentationFormat>On-screen Show (16:9)</PresentationFormat>
  <Paragraphs>121</Paragraphs>
  <Slides>31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PowerPoint Presentation</vt:lpstr>
      <vt:lpstr>Plan</vt:lpstr>
      <vt:lpstr>PowerPoint Presentation</vt:lpstr>
      <vt:lpstr>PowerPoint Presentation</vt:lpstr>
      <vt:lpstr>SPV Nodes</vt:lpstr>
      <vt:lpstr>PowerPoint Presentation</vt:lpstr>
      <vt:lpstr>PowerPoint Presentation</vt:lpstr>
      <vt:lpstr>Bloom Filters</vt:lpstr>
      <vt:lpstr>PowerPoint Presentation</vt:lpstr>
      <vt:lpstr>Conventional Hash Table</vt:lpstr>
      <vt:lpstr>Conventional Hash Table</vt:lpstr>
      <vt:lpstr>PowerPoint Presentation</vt:lpstr>
      <vt:lpstr>PowerPoint Presentation</vt:lpstr>
      <vt:lpstr>Bloom Filter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Merged Mining</vt:lpstr>
      <vt:lpstr>PowerPoint Presentation</vt:lpstr>
      <vt:lpstr>PowerPoint Presentation</vt:lpstr>
      <vt:lpstr>SHA-256 Proof-of-Work Cryptocurrency</vt:lpstr>
      <vt:lpstr>Merged Mining</vt:lpstr>
      <vt:lpstr>PowerPoint Presentation</vt:lpstr>
      <vt:lpstr>PowerPoint Presentation</vt:lpstr>
      <vt:lpstr>PowerPoint Presentation</vt:lpstr>
      <vt:lpstr>PowerPoint Presentation</vt:lpstr>
      <vt:lpstr>Namecoin Bug</vt:lpstr>
      <vt:lpstr>PowerPoint Presentation</vt:lpstr>
      <vt:lpstr>Charge</vt:lpstr>
    </vt:vector>
  </TitlesOfParts>
  <Company>Udacity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Evans</dc:creator>
  <cp:lastModifiedBy>David Evans</cp:lastModifiedBy>
  <cp:revision>363</cp:revision>
  <cp:lastPrinted>2015-04-08T16:53:55Z</cp:lastPrinted>
  <dcterms:created xsi:type="dcterms:W3CDTF">2015-01-10T23:57:16Z</dcterms:created>
  <dcterms:modified xsi:type="dcterms:W3CDTF">2015-04-13T21:01:32Z</dcterms:modified>
</cp:coreProperties>
</file>